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9" r:id="rId5"/>
    <p:sldId id="290" r:id="rId6"/>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Arial" panose="0208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8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8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8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8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8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8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8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8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5F05"/>
    <a:srgbClr val="FED755"/>
    <a:srgbClr val="FDAD36"/>
    <a:srgbClr val="FB70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4" autoAdjust="0"/>
    <p:restoredTop sz="94660"/>
  </p:normalViewPr>
  <p:slideViewPr>
    <p:cSldViewPr snapToGrid="0">
      <p:cViewPr>
        <p:scale>
          <a:sx n="80" d="100"/>
          <a:sy n="80" d="100"/>
        </p:scale>
        <p:origin x="-666" y="-600"/>
      </p:cViewPr>
      <p:guideLst>
        <p:guide orient="horz" pos="2160"/>
        <p:guide pos="3847"/>
      </p:guideLst>
    </p:cSldViewPr>
  </p:slideViewPr>
  <p:notesTextViewPr>
    <p:cViewPr>
      <p:scale>
        <a:sx n="1" d="1"/>
        <a:sy n="1" d="1"/>
      </p:scale>
      <p:origin x="0" y="0"/>
    </p:cViewPr>
  </p:notesTextViewPr>
  <p:sorterViewPr>
    <p:cViewPr>
      <p:scale>
        <a:sx n="60" d="100"/>
        <a:sy n="6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true"/>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26A44685-5012-4488-B9F4-1A97571B02B9}" type="datetimeFigureOut">
              <a:rPr lang="zh-CN" altLang="en-US"/>
            </a:fld>
            <a:endParaRPr lang="zh-CN" altLang="en-US"/>
          </a:p>
        </p:txBody>
      </p:sp>
      <p:sp>
        <p:nvSpPr>
          <p:cNvPr id="4" name="幻灯片图像占位符 3"/>
          <p:cNvSpPr>
            <a:spLocks noGrp="true" noRot="true" noChangeAspect="true"/>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true"/>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smtClean="0"/>
              <a:t>单击此处编辑母版文本样式</a:t>
            </a:r>
            <a:endParaRPr lang="zh-CN" altLang="en-US" noProof="0" smtClean="0"/>
          </a:p>
          <a:p>
            <a:pPr lvl="1"/>
            <a:r>
              <a:rPr lang="zh-CN" altLang="en-US" noProof="0" smtClean="0"/>
              <a:t>第二级</a:t>
            </a:r>
            <a:endParaRPr lang="zh-CN" altLang="en-US" noProof="0" smtClean="0"/>
          </a:p>
          <a:p>
            <a:pPr lvl="2"/>
            <a:r>
              <a:rPr lang="zh-CN" altLang="en-US" noProof="0" smtClean="0"/>
              <a:t>第三级</a:t>
            </a:r>
            <a:endParaRPr lang="zh-CN" altLang="en-US" noProof="0" smtClean="0"/>
          </a:p>
          <a:p>
            <a:pPr lvl="3"/>
            <a:r>
              <a:rPr lang="zh-CN" altLang="en-US" noProof="0" smtClean="0"/>
              <a:t>第四级</a:t>
            </a:r>
            <a:endParaRPr lang="zh-CN" altLang="en-US" noProof="0" smtClean="0"/>
          </a:p>
          <a:p>
            <a:pPr lvl="4"/>
            <a:r>
              <a:rPr lang="zh-CN" altLang="en-US" noProof="0" smtClean="0"/>
              <a:t>第五级</a:t>
            </a:r>
            <a:endParaRPr lang="zh-CN" altLang="en-US" noProof="0"/>
          </a:p>
        </p:txBody>
      </p:sp>
      <p:sp>
        <p:nvSpPr>
          <p:cNvPr id="6" name="页脚占位符 5"/>
          <p:cNvSpPr>
            <a:spLocks noGrp="true"/>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true"/>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B29408C0-4B52-4E26-8758-92D855D85659}"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幻灯片图像占位符 1"/>
          <p:cNvSpPr>
            <a:spLocks noGrp="true" noRot="true" noChangeAspect="true"/>
          </p:cNvSpPr>
          <p:nvPr>
            <p:ph type="sldImg"/>
          </p:nvPr>
        </p:nvSpPr>
        <p:spPr bwMode="auto">
          <a:noFill/>
          <a:ln>
            <a:solidFill>
              <a:srgbClr val="000000"/>
            </a:solidFill>
            <a:miter lim="800000"/>
          </a:ln>
        </p:spPr>
      </p:sp>
      <p:sp>
        <p:nvSpPr>
          <p:cNvPr id="27650" name="备注占位符 2"/>
          <p:cNvSpPr>
            <a:spLocks noGrp="true"/>
          </p:cNvSpPr>
          <p:nvPr>
            <p:ph type="body" idx="1"/>
          </p:nvPr>
        </p:nvSpPr>
        <p:spPr bwMode="auto">
          <a:noFill/>
        </p:spPr>
        <p:txBody>
          <a:bodyPr wrap="square" numCol="1" anchor="t" anchorCtr="false" compatLnSpc="true"/>
          <a:lstStyle/>
          <a:p>
            <a:pPr>
              <a:spcBef>
                <a:spcPct val="0"/>
              </a:spcBef>
            </a:pPr>
            <a:endParaRPr lang="zh-CN" altLang="en-US" smtClean="0"/>
          </a:p>
        </p:txBody>
      </p:sp>
      <p:sp>
        <p:nvSpPr>
          <p:cNvPr id="27651" name="灯片编号占位符 3"/>
          <p:cNvSpPr>
            <a:spLocks noGrp="true"/>
          </p:cNvSpPr>
          <p:nvPr>
            <p:ph type="sldNum" sz="quarter" idx="5"/>
          </p:nvPr>
        </p:nvSpPr>
        <p:spPr bwMode="auto">
          <a:noFill/>
          <a:ln>
            <a:miter lim="800000"/>
          </a:ln>
        </p:spPr>
        <p:txBody>
          <a:bodyPr wrap="square" numCol="1" anchorCtr="false" compatLnSpc="true"/>
          <a:lstStyle/>
          <a:p>
            <a:pPr fontAlgn="base">
              <a:spcBef>
                <a:spcPct val="0"/>
              </a:spcBef>
              <a:spcAft>
                <a:spcPct val="0"/>
              </a:spcAft>
            </a:pPr>
            <a:fld id="{358E7AE7-F7E2-4652-9EE6-E27E26D7915E}" type="slidenum">
              <a:rPr lang="zh-CN" altLang="en-US"/>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幻灯片图像占位符 1"/>
          <p:cNvSpPr>
            <a:spLocks noGrp="true" noRot="true" noChangeAspect="true"/>
          </p:cNvSpPr>
          <p:nvPr>
            <p:ph type="sldImg"/>
          </p:nvPr>
        </p:nvSpPr>
        <p:spPr bwMode="auto">
          <a:noFill/>
          <a:ln>
            <a:solidFill>
              <a:srgbClr val="000000"/>
            </a:solidFill>
            <a:miter lim="800000"/>
          </a:ln>
        </p:spPr>
      </p:sp>
      <p:sp>
        <p:nvSpPr>
          <p:cNvPr id="33794" name="备注占位符 2"/>
          <p:cNvSpPr>
            <a:spLocks noGrp="true"/>
          </p:cNvSpPr>
          <p:nvPr>
            <p:ph type="body" idx="1"/>
          </p:nvPr>
        </p:nvSpPr>
        <p:spPr bwMode="auto">
          <a:noFill/>
        </p:spPr>
        <p:txBody>
          <a:bodyPr wrap="square" numCol="1" anchor="t" anchorCtr="false" compatLnSpc="true"/>
          <a:lstStyle/>
          <a:p>
            <a:pPr>
              <a:spcBef>
                <a:spcPct val="0"/>
              </a:spcBef>
            </a:pPr>
            <a:endParaRPr lang="zh-CN" altLang="en-US" smtClean="0"/>
          </a:p>
        </p:txBody>
      </p:sp>
      <p:sp>
        <p:nvSpPr>
          <p:cNvPr id="33795" name="灯片编号占位符 3"/>
          <p:cNvSpPr>
            <a:spLocks noGrp="true"/>
          </p:cNvSpPr>
          <p:nvPr>
            <p:ph type="sldNum" sz="quarter" idx="5"/>
          </p:nvPr>
        </p:nvSpPr>
        <p:spPr bwMode="auto">
          <a:noFill/>
          <a:ln>
            <a:miter lim="800000"/>
          </a:ln>
        </p:spPr>
        <p:txBody>
          <a:bodyPr wrap="square" numCol="1" anchorCtr="false" compatLnSpc="true"/>
          <a:lstStyle/>
          <a:p>
            <a:pPr fontAlgn="base">
              <a:spcBef>
                <a:spcPct val="0"/>
              </a:spcBef>
              <a:spcAft>
                <a:spcPct val="0"/>
              </a:spcAft>
            </a:pPr>
            <a:fld id="{82469B70-0FD2-41D0-990B-06CA718FFC6E}" type="slidenum">
              <a:rPr lang="zh-CN" altLang="en-US"/>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幻灯片图像占位符 1"/>
          <p:cNvSpPr>
            <a:spLocks noGrp="true" noRot="true" noChangeAspect="true"/>
          </p:cNvSpPr>
          <p:nvPr>
            <p:ph type="sldImg"/>
          </p:nvPr>
        </p:nvSpPr>
        <p:spPr bwMode="auto">
          <a:noFill/>
          <a:ln>
            <a:solidFill>
              <a:srgbClr val="000000"/>
            </a:solidFill>
            <a:miter lim="800000"/>
          </a:ln>
        </p:spPr>
      </p:sp>
      <p:sp>
        <p:nvSpPr>
          <p:cNvPr id="37890" name="备注占位符 2"/>
          <p:cNvSpPr>
            <a:spLocks noGrp="true"/>
          </p:cNvSpPr>
          <p:nvPr>
            <p:ph type="body" idx="1"/>
          </p:nvPr>
        </p:nvSpPr>
        <p:spPr bwMode="auto">
          <a:noFill/>
        </p:spPr>
        <p:txBody>
          <a:bodyPr wrap="square" numCol="1" anchor="t" anchorCtr="false" compatLnSpc="true"/>
          <a:lstStyle/>
          <a:p>
            <a:pPr>
              <a:spcBef>
                <a:spcPct val="0"/>
              </a:spcBef>
            </a:pPr>
            <a:endParaRPr lang="zh-CN" altLang="en-US" smtClean="0"/>
          </a:p>
        </p:txBody>
      </p:sp>
      <p:sp>
        <p:nvSpPr>
          <p:cNvPr id="37891" name="灯片编号占位符 3"/>
          <p:cNvSpPr>
            <a:spLocks noGrp="true"/>
          </p:cNvSpPr>
          <p:nvPr>
            <p:ph type="sldNum" sz="quarter" idx="5"/>
          </p:nvPr>
        </p:nvSpPr>
        <p:spPr bwMode="auto">
          <a:noFill/>
          <a:ln>
            <a:miter lim="800000"/>
          </a:ln>
        </p:spPr>
        <p:txBody>
          <a:bodyPr wrap="square" numCol="1" anchorCtr="false" compatLnSpc="true"/>
          <a:lstStyle/>
          <a:p>
            <a:pPr fontAlgn="base">
              <a:spcBef>
                <a:spcPct val="0"/>
              </a:spcBef>
              <a:spcAft>
                <a:spcPct val="0"/>
              </a:spcAft>
            </a:pPr>
            <a:fld id="{A33B7B05-CD2B-414A-83B0-A10C3DA85510}" type="slidenum">
              <a:rPr lang="zh-CN" altLang="en-US"/>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true"/>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true"/>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true"/>
          </p:cNvSpPr>
          <p:nvPr>
            <p:ph type="dt" sz="half" idx="10"/>
          </p:nvPr>
        </p:nvSpPr>
        <p:spPr/>
        <p:txBody>
          <a:bodyPr/>
          <a:lstStyle>
            <a:lvl1pPr>
              <a:defRPr/>
            </a:lvl1pPr>
          </a:lstStyle>
          <a:p>
            <a:pPr>
              <a:defRPr/>
            </a:pPr>
            <a:fld id="{3A60F784-C91B-4BCF-A9F1-393A5BB9836C}" type="datetimeFigureOut">
              <a:rPr lang="zh-CN" altLang="en-US"/>
            </a:fld>
            <a:endParaRPr lang="zh-CN" altLang="en-US"/>
          </a:p>
        </p:txBody>
      </p:sp>
      <p:sp>
        <p:nvSpPr>
          <p:cNvPr id="5" name="页脚占位符 4"/>
          <p:cNvSpPr>
            <a:spLocks noGrp="true"/>
          </p:cNvSpPr>
          <p:nvPr>
            <p:ph type="ftr" sz="quarter" idx="11"/>
          </p:nvPr>
        </p:nvSpPr>
        <p:spPr/>
        <p:txBody>
          <a:bodyPr/>
          <a:lstStyle>
            <a:lvl1pPr>
              <a:defRPr/>
            </a:lvl1pPr>
          </a:lstStyle>
          <a:p>
            <a:pPr>
              <a:defRPr/>
            </a:pPr>
            <a:endParaRPr lang="zh-CN" altLang="en-US"/>
          </a:p>
        </p:txBody>
      </p:sp>
      <p:sp>
        <p:nvSpPr>
          <p:cNvPr id="6" name="灯片编号占位符 5"/>
          <p:cNvSpPr>
            <a:spLocks noGrp="true"/>
          </p:cNvSpPr>
          <p:nvPr>
            <p:ph type="sldNum" sz="quarter" idx="12"/>
          </p:nvPr>
        </p:nvSpPr>
        <p:spPr/>
        <p:txBody>
          <a:bodyPr/>
          <a:lstStyle>
            <a:lvl1pPr>
              <a:defRPr/>
            </a:lvl1pPr>
          </a:lstStyle>
          <a:p>
            <a:pPr>
              <a:defRPr/>
            </a:pPr>
            <a:fld id="{62E797D3-623A-424A-9224-6D8B3AAC76B1}" type="slidenum">
              <a:rPr lang="zh-CN" altLang="en-US"/>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true"/>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true"/>
          </p:cNvSpPr>
          <p:nvPr>
            <p:ph type="dt" sz="half" idx="10"/>
          </p:nvPr>
        </p:nvSpPr>
        <p:spPr/>
        <p:txBody>
          <a:bodyPr/>
          <a:lstStyle>
            <a:lvl1pPr>
              <a:defRPr/>
            </a:lvl1pPr>
          </a:lstStyle>
          <a:p>
            <a:pPr>
              <a:defRPr/>
            </a:pPr>
            <a:fld id="{B9CA263B-7650-4398-8726-69B37162D46F}" type="datetimeFigureOut">
              <a:rPr lang="zh-CN" altLang="en-US"/>
            </a:fld>
            <a:endParaRPr lang="zh-CN" altLang="en-US"/>
          </a:p>
        </p:txBody>
      </p:sp>
      <p:sp>
        <p:nvSpPr>
          <p:cNvPr id="5" name="页脚占位符 4"/>
          <p:cNvSpPr>
            <a:spLocks noGrp="true"/>
          </p:cNvSpPr>
          <p:nvPr>
            <p:ph type="ftr" sz="quarter" idx="11"/>
          </p:nvPr>
        </p:nvSpPr>
        <p:spPr/>
        <p:txBody>
          <a:bodyPr/>
          <a:lstStyle>
            <a:lvl1pPr>
              <a:defRPr/>
            </a:lvl1pPr>
          </a:lstStyle>
          <a:p>
            <a:pPr>
              <a:defRPr/>
            </a:pPr>
            <a:endParaRPr lang="zh-CN" altLang="en-US"/>
          </a:p>
        </p:txBody>
      </p:sp>
      <p:sp>
        <p:nvSpPr>
          <p:cNvPr id="6" name="灯片编号占位符 5"/>
          <p:cNvSpPr>
            <a:spLocks noGrp="true"/>
          </p:cNvSpPr>
          <p:nvPr>
            <p:ph type="sldNum" sz="quarter" idx="12"/>
          </p:nvPr>
        </p:nvSpPr>
        <p:spPr/>
        <p:txBody>
          <a:bodyPr/>
          <a:lstStyle>
            <a:lvl1pPr>
              <a:defRPr/>
            </a:lvl1pPr>
          </a:lstStyle>
          <a:p>
            <a:pPr>
              <a:defRPr/>
            </a:pPr>
            <a:fld id="{15B96397-2940-425C-8ACF-9F35242DEDDD}"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true"/>
          </p:cNvSpPr>
          <p:nvPr>
            <p:ph type="title" orient="vert"/>
          </p:nvPr>
        </p:nvSpPr>
        <p:spPr>
          <a:xfrm>
            <a:off x="8724901"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true"/>
          </p:cNvSpPr>
          <p:nvPr>
            <p:ph type="body" orient="vert" idx="1"/>
          </p:nvPr>
        </p:nvSpPr>
        <p:spPr>
          <a:xfrm>
            <a:off x="838201"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true"/>
          </p:cNvSpPr>
          <p:nvPr>
            <p:ph type="dt" sz="half" idx="10"/>
          </p:nvPr>
        </p:nvSpPr>
        <p:spPr/>
        <p:txBody>
          <a:bodyPr/>
          <a:lstStyle>
            <a:lvl1pPr>
              <a:defRPr/>
            </a:lvl1pPr>
          </a:lstStyle>
          <a:p>
            <a:pPr>
              <a:defRPr/>
            </a:pPr>
            <a:fld id="{D273B0BB-6EE1-46C2-98BB-815A8468F8AC}" type="datetimeFigureOut">
              <a:rPr lang="zh-CN" altLang="en-US"/>
            </a:fld>
            <a:endParaRPr lang="zh-CN" altLang="en-US"/>
          </a:p>
        </p:txBody>
      </p:sp>
      <p:sp>
        <p:nvSpPr>
          <p:cNvPr id="5" name="页脚占位符 4"/>
          <p:cNvSpPr>
            <a:spLocks noGrp="true"/>
          </p:cNvSpPr>
          <p:nvPr>
            <p:ph type="ftr" sz="quarter" idx="11"/>
          </p:nvPr>
        </p:nvSpPr>
        <p:spPr/>
        <p:txBody>
          <a:bodyPr/>
          <a:lstStyle>
            <a:lvl1pPr>
              <a:defRPr/>
            </a:lvl1pPr>
          </a:lstStyle>
          <a:p>
            <a:pPr>
              <a:defRPr/>
            </a:pPr>
            <a:endParaRPr lang="zh-CN" altLang="en-US"/>
          </a:p>
        </p:txBody>
      </p:sp>
      <p:sp>
        <p:nvSpPr>
          <p:cNvPr id="6" name="灯片编号占位符 5"/>
          <p:cNvSpPr>
            <a:spLocks noGrp="true"/>
          </p:cNvSpPr>
          <p:nvPr>
            <p:ph type="sldNum" sz="quarter" idx="12"/>
          </p:nvPr>
        </p:nvSpPr>
        <p:spPr/>
        <p:txBody>
          <a:bodyPr/>
          <a:lstStyle>
            <a:lvl1pPr>
              <a:defRPr/>
            </a:lvl1pPr>
          </a:lstStyle>
          <a:p>
            <a:pPr>
              <a:defRPr/>
            </a:pPr>
            <a:fld id="{6F532472-C4D7-4C92-9568-55AEB35AB2AC}"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smtClean="0"/>
              <a:t>单击此处编辑母版标题样式</a:t>
            </a:r>
            <a:endParaRPr lang="zh-CN" altLang="en-US"/>
          </a:p>
        </p:txBody>
      </p:sp>
      <p:sp>
        <p:nvSpPr>
          <p:cNvPr id="3" name="内容占位符 2"/>
          <p:cNvSpPr>
            <a:spLocks noGrp="true"/>
          </p:cNvSpPr>
          <p:nvPr>
            <p:ph idx="1"/>
          </p:nvPr>
        </p:nvSpPr>
        <p:spPr>
          <a:xfrm>
            <a:off x="838200" y="1847850"/>
            <a:ext cx="10515600" cy="4351338"/>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日期占位符 3"/>
          <p:cNvSpPr>
            <a:spLocks noGrp="true"/>
          </p:cNvSpPr>
          <p:nvPr>
            <p:ph type="dt" sz="half" idx="10"/>
          </p:nvPr>
        </p:nvSpPr>
        <p:spPr/>
        <p:txBody>
          <a:bodyPr/>
          <a:lstStyle>
            <a:lvl1pPr>
              <a:defRPr/>
            </a:lvl1pPr>
          </a:lstStyle>
          <a:p>
            <a:pPr>
              <a:defRPr/>
            </a:pPr>
            <a:fld id="{0E6001BB-2271-4D09-BAF2-040E0D6FFB73}" type="datetimeFigureOut">
              <a:rPr lang="zh-CN" altLang="en-US"/>
            </a:fld>
            <a:endParaRPr lang="zh-CN" altLang="en-US"/>
          </a:p>
        </p:txBody>
      </p:sp>
      <p:sp>
        <p:nvSpPr>
          <p:cNvPr id="5" name="页脚占位符 4"/>
          <p:cNvSpPr>
            <a:spLocks noGrp="true"/>
          </p:cNvSpPr>
          <p:nvPr>
            <p:ph type="ftr" sz="quarter" idx="11"/>
          </p:nvPr>
        </p:nvSpPr>
        <p:spPr/>
        <p:txBody>
          <a:bodyPr/>
          <a:lstStyle>
            <a:lvl1pPr>
              <a:defRPr/>
            </a:lvl1pPr>
          </a:lstStyle>
          <a:p>
            <a:pPr>
              <a:defRPr/>
            </a:pPr>
            <a:endParaRPr lang="zh-CN" altLang="en-US"/>
          </a:p>
        </p:txBody>
      </p:sp>
      <p:sp>
        <p:nvSpPr>
          <p:cNvPr id="6" name="灯片编号占位符 5"/>
          <p:cNvSpPr>
            <a:spLocks noGrp="true"/>
          </p:cNvSpPr>
          <p:nvPr>
            <p:ph type="sldNum" sz="quarter" idx="12"/>
          </p:nvPr>
        </p:nvSpPr>
        <p:spPr/>
        <p:txBody>
          <a:bodyPr/>
          <a:lstStyle>
            <a:lvl1pPr>
              <a:defRPr/>
            </a:lvl1pPr>
          </a:lstStyle>
          <a:p>
            <a:pPr>
              <a:defRPr/>
            </a:pPr>
            <a:fld id="{84DC523F-4CF9-48B0-B20E-179404A512EC}"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true"/>
          </p:cNvSpPr>
          <p:nvPr>
            <p:ph type="title"/>
          </p:nvPr>
        </p:nvSpPr>
        <p:spPr>
          <a:xfrm>
            <a:off x="831849"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true"/>
          </p:cNvSpPr>
          <p:nvPr>
            <p:ph type="body" idx="1"/>
          </p:nvPr>
        </p:nvSpPr>
        <p:spPr>
          <a:xfrm>
            <a:off x="831849"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true"/>
          </p:cNvSpPr>
          <p:nvPr>
            <p:ph type="dt" sz="half" idx="10"/>
          </p:nvPr>
        </p:nvSpPr>
        <p:spPr/>
        <p:txBody>
          <a:bodyPr/>
          <a:lstStyle>
            <a:lvl1pPr>
              <a:defRPr/>
            </a:lvl1pPr>
          </a:lstStyle>
          <a:p>
            <a:pPr>
              <a:defRPr/>
            </a:pPr>
            <a:fld id="{D21C6B38-C029-4133-90A4-D601FFEB6653}" type="datetimeFigureOut">
              <a:rPr lang="zh-CN" altLang="en-US"/>
            </a:fld>
            <a:endParaRPr lang="zh-CN" altLang="en-US"/>
          </a:p>
        </p:txBody>
      </p:sp>
      <p:sp>
        <p:nvSpPr>
          <p:cNvPr id="5" name="页脚占位符 4"/>
          <p:cNvSpPr>
            <a:spLocks noGrp="true"/>
          </p:cNvSpPr>
          <p:nvPr>
            <p:ph type="ftr" sz="quarter" idx="11"/>
          </p:nvPr>
        </p:nvSpPr>
        <p:spPr/>
        <p:txBody>
          <a:bodyPr/>
          <a:lstStyle>
            <a:lvl1pPr>
              <a:defRPr/>
            </a:lvl1pPr>
          </a:lstStyle>
          <a:p>
            <a:pPr>
              <a:defRPr/>
            </a:pPr>
            <a:endParaRPr lang="zh-CN" altLang="en-US"/>
          </a:p>
        </p:txBody>
      </p:sp>
      <p:sp>
        <p:nvSpPr>
          <p:cNvPr id="6" name="灯片编号占位符 5"/>
          <p:cNvSpPr>
            <a:spLocks noGrp="true"/>
          </p:cNvSpPr>
          <p:nvPr>
            <p:ph type="sldNum" sz="quarter" idx="12"/>
          </p:nvPr>
        </p:nvSpPr>
        <p:spPr/>
        <p:txBody>
          <a:bodyPr/>
          <a:lstStyle>
            <a:lvl1pPr>
              <a:defRPr/>
            </a:lvl1pPr>
          </a:lstStyle>
          <a:p>
            <a:pPr>
              <a:defRPr/>
            </a:pPr>
            <a:fld id="{9403BA2B-C575-4B7D-A46E-8384FE0899B0}"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smtClean="0"/>
              <a:t>单击此处编辑母版标题样式</a:t>
            </a:r>
            <a:endParaRPr lang="zh-CN" altLang="en-US"/>
          </a:p>
        </p:txBody>
      </p:sp>
      <p:sp>
        <p:nvSpPr>
          <p:cNvPr id="3" name="内容占位符 2"/>
          <p:cNvSpPr>
            <a:spLocks noGrp="true"/>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true"/>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3"/>
          <p:cNvSpPr>
            <a:spLocks noGrp="true"/>
          </p:cNvSpPr>
          <p:nvPr>
            <p:ph type="dt" sz="half" idx="10"/>
          </p:nvPr>
        </p:nvSpPr>
        <p:spPr/>
        <p:txBody>
          <a:bodyPr/>
          <a:lstStyle>
            <a:lvl1pPr>
              <a:defRPr/>
            </a:lvl1pPr>
          </a:lstStyle>
          <a:p>
            <a:pPr>
              <a:defRPr/>
            </a:pPr>
            <a:fld id="{0269DAD3-9070-4D6D-ADD7-22DDD2D58C0A}" type="datetimeFigureOut">
              <a:rPr lang="zh-CN" altLang="en-US"/>
            </a:fld>
            <a:endParaRPr lang="zh-CN" altLang="en-US"/>
          </a:p>
        </p:txBody>
      </p:sp>
      <p:sp>
        <p:nvSpPr>
          <p:cNvPr id="6" name="页脚占位符 4"/>
          <p:cNvSpPr>
            <a:spLocks noGrp="true"/>
          </p:cNvSpPr>
          <p:nvPr>
            <p:ph type="ftr" sz="quarter" idx="11"/>
          </p:nvPr>
        </p:nvSpPr>
        <p:spPr/>
        <p:txBody>
          <a:bodyPr/>
          <a:lstStyle>
            <a:lvl1pPr>
              <a:defRPr/>
            </a:lvl1pPr>
          </a:lstStyle>
          <a:p>
            <a:pPr>
              <a:defRPr/>
            </a:pPr>
            <a:endParaRPr lang="zh-CN" altLang="en-US"/>
          </a:p>
        </p:txBody>
      </p:sp>
      <p:sp>
        <p:nvSpPr>
          <p:cNvPr id="7" name="灯片编号占位符 5"/>
          <p:cNvSpPr>
            <a:spLocks noGrp="true"/>
          </p:cNvSpPr>
          <p:nvPr>
            <p:ph type="sldNum" sz="quarter" idx="12"/>
          </p:nvPr>
        </p:nvSpPr>
        <p:spPr/>
        <p:txBody>
          <a:bodyPr/>
          <a:lstStyle>
            <a:lvl1pPr>
              <a:defRPr/>
            </a:lvl1pPr>
          </a:lstStyle>
          <a:p>
            <a:pPr>
              <a:defRPr/>
            </a:pPr>
            <a:fld id="{8F8DDC7B-5BAE-49BD-BF5D-D0443C8F7BEF}"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nvPr>
        </p:nvSpPr>
        <p:spPr>
          <a:xfrm>
            <a:off x="839788" y="365126"/>
            <a:ext cx="10515600" cy="1325563"/>
          </a:xfrm>
        </p:spPr>
        <p:txBody>
          <a:bodyPr/>
          <a:lstStyle/>
          <a:p>
            <a:r>
              <a:rPr lang="zh-CN" altLang="en-US" smtClean="0"/>
              <a:t>单击此处编辑母版标题样式</a:t>
            </a:r>
            <a:endParaRPr lang="zh-CN" altLang="en-US"/>
          </a:p>
        </p:txBody>
      </p:sp>
      <p:sp>
        <p:nvSpPr>
          <p:cNvPr id="3" name="文本占位符 2"/>
          <p:cNvSpPr>
            <a:spLocks noGrp="true"/>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true"/>
          </p:cNvSpPr>
          <p:nvPr>
            <p:ph sz="half" idx="2"/>
          </p:nvPr>
        </p:nvSpPr>
        <p:spPr>
          <a:xfrm>
            <a:off x="839789"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true"/>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true"/>
          </p:cNvSpPr>
          <p:nvPr>
            <p:ph sz="quarter" idx="4"/>
          </p:nvPr>
        </p:nvSpPr>
        <p:spPr>
          <a:xfrm>
            <a:off x="6172201"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3"/>
          <p:cNvSpPr>
            <a:spLocks noGrp="true"/>
          </p:cNvSpPr>
          <p:nvPr>
            <p:ph type="dt" sz="half" idx="10"/>
          </p:nvPr>
        </p:nvSpPr>
        <p:spPr/>
        <p:txBody>
          <a:bodyPr/>
          <a:lstStyle>
            <a:lvl1pPr>
              <a:defRPr/>
            </a:lvl1pPr>
          </a:lstStyle>
          <a:p>
            <a:pPr>
              <a:defRPr/>
            </a:pPr>
            <a:fld id="{C0E0A035-5D16-46B6-9C79-DF0909EECE0A}" type="datetimeFigureOut">
              <a:rPr lang="zh-CN" altLang="en-US"/>
            </a:fld>
            <a:endParaRPr lang="zh-CN" altLang="en-US"/>
          </a:p>
        </p:txBody>
      </p:sp>
      <p:sp>
        <p:nvSpPr>
          <p:cNvPr id="8" name="页脚占位符 4"/>
          <p:cNvSpPr>
            <a:spLocks noGrp="true"/>
          </p:cNvSpPr>
          <p:nvPr>
            <p:ph type="ftr" sz="quarter" idx="11"/>
          </p:nvPr>
        </p:nvSpPr>
        <p:spPr/>
        <p:txBody>
          <a:bodyPr/>
          <a:lstStyle>
            <a:lvl1pPr>
              <a:defRPr/>
            </a:lvl1pPr>
          </a:lstStyle>
          <a:p>
            <a:pPr>
              <a:defRPr/>
            </a:pPr>
            <a:endParaRPr lang="zh-CN" altLang="en-US"/>
          </a:p>
        </p:txBody>
      </p:sp>
      <p:sp>
        <p:nvSpPr>
          <p:cNvPr id="9" name="灯片编号占位符 5"/>
          <p:cNvSpPr>
            <a:spLocks noGrp="true"/>
          </p:cNvSpPr>
          <p:nvPr>
            <p:ph type="sldNum" sz="quarter" idx="12"/>
          </p:nvPr>
        </p:nvSpPr>
        <p:spPr/>
        <p:txBody>
          <a:bodyPr/>
          <a:lstStyle>
            <a:lvl1pPr>
              <a:defRPr/>
            </a:lvl1pPr>
          </a:lstStyle>
          <a:p>
            <a:pPr>
              <a:defRPr/>
            </a:pPr>
            <a:fld id="{ABA75DED-FC97-4B11-BFDE-240D3398877F}"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smtClean="0"/>
              <a:t>单击此处编辑母版标题样式</a:t>
            </a:r>
            <a:endParaRPr lang="zh-CN" altLang="en-US"/>
          </a:p>
        </p:txBody>
      </p:sp>
      <p:sp>
        <p:nvSpPr>
          <p:cNvPr id="3" name="日期占位符 3"/>
          <p:cNvSpPr>
            <a:spLocks noGrp="true"/>
          </p:cNvSpPr>
          <p:nvPr>
            <p:ph type="dt" sz="half" idx="10"/>
          </p:nvPr>
        </p:nvSpPr>
        <p:spPr/>
        <p:txBody>
          <a:bodyPr/>
          <a:lstStyle>
            <a:lvl1pPr>
              <a:defRPr/>
            </a:lvl1pPr>
          </a:lstStyle>
          <a:p>
            <a:pPr>
              <a:defRPr/>
            </a:pPr>
            <a:fld id="{A5662BA8-9795-4AF6-BF91-3C8B92E98B33}" type="datetimeFigureOut">
              <a:rPr lang="zh-CN" altLang="en-US"/>
            </a:fld>
            <a:endParaRPr lang="zh-CN" altLang="en-US"/>
          </a:p>
        </p:txBody>
      </p:sp>
      <p:sp>
        <p:nvSpPr>
          <p:cNvPr id="4" name="页脚占位符 4"/>
          <p:cNvSpPr>
            <a:spLocks noGrp="true"/>
          </p:cNvSpPr>
          <p:nvPr>
            <p:ph type="ftr" sz="quarter" idx="11"/>
          </p:nvPr>
        </p:nvSpPr>
        <p:spPr/>
        <p:txBody>
          <a:bodyPr/>
          <a:lstStyle>
            <a:lvl1pPr>
              <a:defRPr/>
            </a:lvl1pPr>
          </a:lstStyle>
          <a:p>
            <a:pPr>
              <a:defRPr/>
            </a:pPr>
            <a:endParaRPr lang="zh-CN" altLang="en-US"/>
          </a:p>
        </p:txBody>
      </p:sp>
      <p:sp>
        <p:nvSpPr>
          <p:cNvPr id="5" name="灯片编号占位符 5"/>
          <p:cNvSpPr>
            <a:spLocks noGrp="true"/>
          </p:cNvSpPr>
          <p:nvPr>
            <p:ph type="sldNum" sz="quarter" idx="12"/>
          </p:nvPr>
        </p:nvSpPr>
        <p:spPr/>
        <p:txBody>
          <a:bodyPr/>
          <a:lstStyle>
            <a:lvl1pPr>
              <a:defRPr/>
            </a:lvl1pPr>
          </a:lstStyle>
          <a:p>
            <a:pPr>
              <a:defRPr/>
            </a:pPr>
            <a:fld id="{31AEE735-EBC3-4316-B52D-0D064588ED70}"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true"/>
          </p:cNvSpPr>
          <p:nvPr>
            <p:ph type="dt" sz="half" idx="10"/>
          </p:nvPr>
        </p:nvSpPr>
        <p:spPr/>
        <p:txBody>
          <a:bodyPr/>
          <a:lstStyle>
            <a:lvl1pPr>
              <a:defRPr/>
            </a:lvl1pPr>
          </a:lstStyle>
          <a:p>
            <a:pPr>
              <a:defRPr/>
            </a:pPr>
            <a:fld id="{739310F4-0367-45D6-A5A2-AEF3DF44891B}" type="datetimeFigureOut">
              <a:rPr lang="zh-CN" altLang="en-US"/>
            </a:fld>
            <a:endParaRPr lang="zh-CN" altLang="en-US"/>
          </a:p>
        </p:txBody>
      </p:sp>
      <p:sp>
        <p:nvSpPr>
          <p:cNvPr id="3" name="页脚占位符 4"/>
          <p:cNvSpPr>
            <a:spLocks noGrp="true"/>
          </p:cNvSpPr>
          <p:nvPr>
            <p:ph type="ftr" sz="quarter" idx="11"/>
          </p:nvPr>
        </p:nvSpPr>
        <p:spPr/>
        <p:txBody>
          <a:bodyPr/>
          <a:lstStyle>
            <a:lvl1pPr>
              <a:defRPr/>
            </a:lvl1pPr>
          </a:lstStyle>
          <a:p>
            <a:pPr>
              <a:defRPr/>
            </a:pPr>
            <a:endParaRPr lang="zh-CN" altLang="en-US"/>
          </a:p>
        </p:txBody>
      </p:sp>
      <p:sp>
        <p:nvSpPr>
          <p:cNvPr id="4" name="灯片编号占位符 5"/>
          <p:cNvSpPr>
            <a:spLocks noGrp="true"/>
          </p:cNvSpPr>
          <p:nvPr>
            <p:ph type="sldNum" sz="quarter" idx="12"/>
          </p:nvPr>
        </p:nvSpPr>
        <p:spPr/>
        <p:txBody>
          <a:bodyPr/>
          <a:lstStyle>
            <a:lvl1pPr>
              <a:defRPr/>
            </a:lvl1pPr>
          </a:lstStyle>
          <a:p>
            <a:pPr>
              <a:defRPr/>
            </a:pPr>
            <a:fld id="{82EA5DBC-756D-408A-AED6-94D83AC97B5F}" type="slidenum">
              <a:rPr lang="zh-CN" altLang="en-US"/>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true"/>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true"/>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true"/>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3"/>
          <p:cNvSpPr>
            <a:spLocks noGrp="true"/>
          </p:cNvSpPr>
          <p:nvPr>
            <p:ph type="dt" sz="half" idx="10"/>
          </p:nvPr>
        </p:nvSpPr>
        <p:spPr/>
        <p:txBody>
          <a:bodyPr/>
          <a:lstStyle>
            <a:lvl1pPr>
              <a:defRPr/>
            </a:lvl1pPr>
          </a:lstStyle>
          <a:p>
            <a:pPr>
              <a:defRPr/>
            </a:pPr>
            <a:fld id="{8DBCA16D-8BA2-43F7-A755-15A017492B1B}" type="datetimeFigureOut">
              <a:rPr lang="zh-CN" altLang="en-US"/>
            </a:fld>
            <a:endParaRPr lang="zh-CN" altLang="en-US"/>
          </a:p>
        </p:txBody>
      </p:sp>
      <p:sp>
        <p:nvSpPr>
          <p:cNvPr id="6" name="页脚占位符 4"/>
          <p:cNvSpPr>
            <a:spLocks noGrp="true"/>
          </p:cNvSpPr>
          <p:nvPr>
            <p:ph type="ftr" sz="quarter" idx="11"/>
          </p:nvPr>
        </p:nvSpPr>
        <p:spPr/>
        <p:txBody>
          <a:bodyPr/>
          <a:lstStyle>
            <a:lvl1pPr>
              <a:defRPr/>
            </a:lvl1pPr>
          </a:lstStyle>
          <a:p>
            <a:pPr>
              <a:defRPr/>
            </a:pPr>
            <a:endParaRPr lang="zh-CN" altLang="en-US"/>
          </a:p>
        </p:txBody>
      </p:sp>
      <p:sp>
        <p:nvSpPr>
          <p:cNvPr id="7" name="灯片编号占位符 5"/>
          <p:cNvSpPr>
            <a:spLocks noGrp="true"/>
          </p:cNvSpPr>
          <p:nvPr>
            <p:ph type="sldNum" sz="quarter" idx="12"/>
          </p:nvPr>
        </p:nvSpPr>
        <p:spPr/>
        <p:txBody>
          <a:bodyPr/>
          <a:lstStyle>
            <a:lvl1pPr>
              <a:defRPr/>
            </a:lvl1pPr>
          </a:lstStyle>
          <a:p>
            <a:pPr>
              <a:defRPr/>
            </a:pPr>
            <a:fld id="{3B716796-F781-4F6C-8623-CAA974459665}"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true"/>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true"/>
          </p:cNvSpPr>
          <p:nvPr>
            <p:ph type="pic" idx="1"/>
          </p:nvPr>
        </p:nvSpPr>
        <p:spPr>
          <a:xfrm>
            <a:off x="5183188" y="987426"/>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true"/>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3"/>
          <p:cNvSpPr>
            <a:spLocks noGrp="true"/>
          </p:cNvSpPr>
          <p:nvPr>
            <p:ph type="dt" sz="half" idx="10"/>
          </p:nvPr>
        </p:nvSpPr>
        <p:spPr/>
        <p:txBody>
          <a:bodyPr/>
          <a:lstStyle>
            <a:lvl1pPr>
              <a:defRPr/>
            </a:lvl1pPr>
          </a:lstStyle>
          <a:p>
            <a:pPr>
              <a:defRPr/>
            </a:pPr>
            <a:fld id="{F311299F-8911-42A2-A473-F12360D13339}" type="datetimeFigureOut">
              <a:rPr lang="zh-CN" altLang="en-US"/>
            </a:fld>
            <a:endParaRPr lang="zh-CN" altLang="en-US"/>
          </a:p>
        </p:txBody>
      </p:sp>
      <p:sp>
        <p:nvSpPr>
          <p:cNvPr id="6" name="页脚占位符 4"/>
          <p:cNvSpPr>
            <a:spLocks noGrp="true"/>
          </p:cNvSpPr>
          <p:nvPr>
            <p:ph type="ftr" sz="quarter" idx="11"/>
          </p:nvPr>
        </p:nvSpPr>
        <p:spPr/>
        <p:txBody>
          <a:bodyPr/>
          <a:lstStyle>
            <a:lvl1pPr>
              <a:defRPr/>
            </a:lvl1pPr>
          </a:lstStyle>
          <a:p>
            <a:pPr>
              <a:defRPr/>
            </a:pPr>
            <a:endParaRPr lang="zh-CN" altLang="en-US"/>
          </a:p>
        </p:txBody>
      </p:sp>
      <p:sp>
        <p:nvSpPr>
          <p:cNvPr id="7" name="灯片编号占位符 5"/>
          <p:cNvSpPr>
            <a:spLocks noGrp="true"/>
          </p:cNvSpPr>
          <p:nvPr>
            <p:ph type="sldNum" sz="quarter" idx="12"/>
          </p:nvPr>
        </p:nvSpPr>
        <p:spPr/>
        <p:txBody>
          <a:bodyPr/>
          <a:lstStyle>
            <a:lvl1pPr>
              <a:defRPr/>
            </a:lvl1pPr>
          </a:lstStyle>
          <a:p>
            <a:pPr>
              <a:defRPr/>
            </a:pPr>
            <a:fld id="{97F31921-4AF1-4726-B43E-A113608E2F85}"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true"/>
          </p:cNvSpPr>
          <p:nvPr>
            <p:ph type="title"/>
          </p:nvPr>
        </p:nvSpPr>
        <p:spPr bwMode="auto">
          <a:xfrm>
            <a:off x="838200" y="365125"/>
            <a:ext cx="10515600" cy="1325563"/>
          </a:xfrm>
          <a:prstGeom prst="rect">
            <a:avLst/>
          </a:prstGeom>
          <a:noFill/>
          <a:ln w="9525">
            <a:noFill/>
            <a:miter lim="800000"/>
          </a:ln>
        </p:spPr>
        <p:txBody>
          <a:bodyPr vert="horz" wrap="square" lIns="91440" tIns="45720" rIns="91440" bIns="45720" numCol="1" anchor="ctr" anchorCtr="false" compatLnSpc="true"/>
          <a:lstStyle/>
          <a:p>
            <a:pPr lvl="0"/>
            <a:r>
              <a:rPr lang="zh-CN" altLang="en-US" smtClean="0"/>
              <a:t>单击此处编辑母版标题样式</a:t>
            </a:r>
            <a:endParaRPr lang="zh-CN" altLang="en-US" smtClean="0"/>
          </a:p>
        </p:txBody>
      </p:sp>
      <p:sp>
        <p:nvSpPr>
          <p:cNvPr id="1027" name="文本占位符 2"/>
          <p:cNvSpPr>
            <a:spLocks noGrp="true"/>
          </p:cNvSpPr>
          <p:nvPr>
            <p:ph type="body" idx="1"/>
          </p:nvPr>
        </p:nvSpPr>
        <p:spPr bwMode="auto">
          <a:xfrm>
            <a:off x="838200" y="1825625"/>
            <a:ext cx="10515600" cy="4351338"/>
          </a:xfrm>
          <a:prstGeom prst="rect">
            <a:avLst/>
          </a:prstGeom>
          <a:noFill/>
          <a:ln w="9525">
            <a:noFill/>
            <a:miter lim="800000"/>
          </a:ln>
        </p:spPr>
        <p:txBody>
          <a:bodyPr vert="horz" wrap="square" lIns="91440" tIns="45720" rIns="91440" bIns="45720" numCol="1" anchor="t" anchorCtr="false" compatLnSpc="true"/>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 name="日期占位符 3"/>
          <p:cNvSpPr>
            <a:spLocks noGrp="true"/>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8DF30CCA-12F2-4872-B807-FBA636704AC9}" type="datetimeFigureOut">
              <a:rPr lang="zh-CN" altLang="en-US"/>
            </a:fld>
            <a:endParaRPr lang="zh-CN" altLang="en-US"/>
          </a:p>
        </p:txBody>
      </p:sp>
      <p:sp>
        <p:nvSpPr>
          <p:cNvPr id="5" name="页脚占位符 4"/>
          <p:cNvSpPr>
            <a:spLocks noGrp="true"/>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true"/>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6AF36072-3FBA-4B2D-A1F3-2DDAFD739778}"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微软雅黑" panose="020B0503020204020204" charset="-122"/>
        </a:defRPr>
      </a:lvl1pPr>
      <a:lvl2pPr algn="l" rtl="0" fontAlgn="base">
        <a:lnSpc>
          <a:spcPct val="90000"/>
        </a:lnSpc>
        <a:spcBef>
          <a:spcPct val="0"/>
        </a:spcBef>
        <a:spcAft>
          <a:spcPct val="0"/>
        </a:spcAft>
        <a:defRPr sz="4400">
          <a:solidFill>
            <a:schemeClr val="tx1"/>
          </a:solidFill>
          <a:latin typeface="Arial Black" pitchFamily="34" charset="0"/>
          <a:ea typeface="微软雅黑" panose="020B0503020204020204" charset="-122"/>
          <a:cs typeface="微软雅黑" panose="020B0503020204020204" charset="-122"/>
        </a:defRPr>
      </a:lvl2pPr>
      <a:lvl3pPr algn="l" rtl="0" fontAlgn="base">
        <a:lnSpc>
          <a:spcPct val="90000"/>
        </a:lnSpc>
        <a:spcBef>
          <a:spcPct val="0"/>
        </a:spcBef>
        <a:spcAft>
          <a:spcPct val="0"/>
        </a:spcAft>
        <a:defRPr sz="4400">
          <a:solidFill>
            <a:schemeClr val="tx1"/>
          </a:solidFill>
          <a:latin typeface="Arial Black" pitchFamily="34" charset="0"/>
          <a:ea typeface="微软雅黑" panose="020B0503020204020204" charset="-122"/>
          <a:cs typeface="微软雅黑" panose="020B0503020204020204" charset="-122"/>
        </a:defRPr>
      </a:lvl3pPr>
      <a:lvl4pPr algn="l" rtl="0" fontAlgn="base">
        <a:lnSpc>
          <a:spcPct val="90000"/>
        </a:lnSpc>
        <a:spcBef>
          <a:spcPct val="0"/>
        </a:spcBef>
        <a:spcAft>
          <a:spcPct val="0"/>
        </a:spcAft>
        <a:defRPr sz="4400">
          <a:solidFill>
            <a:schemeClr val="tx1"/>
          </a:solidFill>
          <a:latin typeface="Arial Black" pitchFamily="34" charset="0"/>
          <a:ea typeface="微软雅黑" panose="020B0503020204020204" charset="-122"/>
          <a:cs typeface="微软雅黑" panose="020B0503020204020204" charset="-122"/>
        </a:defRPr>
      </a:lvl4pPr>
      <a:lvl5pPr algn="l" rtl="0" fontAlgn="base">
        <a:lnSpc>
          <a:spcPct val="90000"/>
        </a:lnSpc>
        <a:spcBef>
          <a:spcPct val="0"/>
        </a:spcBef>
        <a:spcAft>
          <a:spcPct val="0"/>
        </a:spcAft>
        <a:defRPr sz="4400">
          <a:solidFill>
            <a:schemeClr val="tx1"/>
          </a:solidFill>
          <a:latin typeface="Arial Black" pitchFamily="34" charset="0"/>
          <a:ea typeface="微软雅黑" panose="020B0503020204020204" charset="-122"/>
          <a:cs typeface="微软雅黑" panose="020B0503020204020204" charset="-122"/>
        </a:defRPr>
      </a:lvl5pPr>
      <a:lvl6pPr marL="457200" algn="l" rtl="0" fontAlgn="base">
        <a:lnSpc>
          <a:spcPct val="90000"/>
        </a:lnSpc>
        <a:spcBef>
          <a:spcPct val="0"/>
        </a:spcBef>
        <a:spcAft>
          <a:spcPct val="0"/>
        </a:spcAft>
        <a:defRPr sz="4400">
          <a:solidFill>
            <a:schemeClr val="tx1"/>
          </a:solidFill>
          <a:latin typeface="Arial Black" pitchFamily="34" charset="0"/>
          <a:ea typeface="微软雅黑" panose="020B0503020204020204" charset="-122"/>
          <a:cs typeface="微软雅黑" panose="020B0503020204020204" charset="-122"/>
        </a:defRPr>
      </a:lvl6pPr>
      <a:lvl7pPr marL="914400" algn="l" rtl="0" fontAlgn="base">
        <a:lnSpc>
          <a:spcPct val="90000"/>
        </a:lnSpc>
        <a:spcBef>
          <a:spcPct val="0"/>
        </a:spcBef>
        <a:spcAft>
          <a:spcPct val="0"/>
        </a:spcAft>
        <a:defRPr sz="4400">
          <a:solidFill>
            <a:schemeClr val="tx1"/>
          </a:solidFill>
          <a:latin typeface="Arial Black" pitchFamily="34" charset="0"/>
          <a:ea typeface="微软雅黑" panose="020B0503020204020204" charset="-122"/>
          <a:cs typeface="微软雅黑" panose="020B0503020204020204" charset="-122"/>
        </a:defRPr>
      </a:lvl7pPr>
      <a:lvl8pPr marL="1371600" algn="l" rtl="0" fontAlgn="base">
        <a:lnSpc>
          <a:spcPct val="90000"/>
        </a:lnSpc>
        <a:spcBef>
          <a:spcPct val="0"/>
        </a:spcBef>
        <a:spcAft>
          <a:spcPct val="0"/>
        </a:spcAft>
        <a:defRPr sz="4400">
          <a:solidFill>
            <a:schemeClr val="tx1"/>
          </a:solidFill>
          <a:latin typeface="Arial Black" pitchFamily="34" charset="0"/>
          <a:ea typeface="微软雅黑" panose="020B0503020204020204" charset="-122"/>
          <a:cs typeface="微软雅黑" panose="020B0503020204020204" charset="-122"/>
        </a:defRPr>
      </a:lvl8pPr>
      <a:lvl9pPr marL="1828800" algn="l" rtl="0" fontAlgn="base">
        <a:lnSpc>
          <a:spcPct val="90000"/>
        </a:lnSpc>
        <a:spcBef>
          <a:spcPct val="0"/>
        </a:spcBef>
        <a:spcAft>
          <a:spcPct val="0"/>
        </a:spcAft>
        <a:defRPr sz="4400">
          <a:solidFill>
            <a:schemeClr val="tx1"/>
          </a:solidFill>
          <a:latin typeface="Arial Black" pitchFamily="34" charset="0"/>
          <a:ea typeface="微软雅黑" panose="020B0503020204020204" charset="-122"/>
          <a:cs typeface="微软雅黑" panose="020B0503020204020204" charset="-122"/>
        </a:defRPr>
      </a:lvl9pPr>
    </p:titleStyle>
    <p:bodyStyle>
      <a:lvl1pPr marL="228600" indent="-228600" algn="l" rtl="0" fontAlgn="base">
        <a:lnSpc>
          <a:spcPct val="90000"/>
        </a:lnSpc>
        <a:spcBef>
          <a:spcPts val="1000"/>
        </a:spcBef>
        <a:spcAft>
          <a:spcPct val="0"/>
        </a:spcAft>
        <a:buFont typeface="Arial" panose="0208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8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8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8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8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2.xml"/><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图片 4"/>
          <p:cNvPicPr>
            <a:picLocks noChangeAspect="true"/>
          </p:cNvPicPr>
          <p:nvPr/>
        </p:nvPicPr>
        <p:blipFill>
          <a:blip r:embed="rId1" cstate="print"/>
          <a:srcRect/>
          <a:stretch>
            <a:fillRect/>
          </a:stretch>
        </p:blipFill>
        <p:spPr bwMode="auto">
          <a:xfrm>
            <a:off x="23813" y="0"/>
            <a:ext cx="12168187" cy="6858000"/>
          </a:xfrm>
          <a:prstGeom prst="rect">
            <a:avLst/>
          </a:prstGeom>
          <a:noFill/>
          <a:ln w="9525">
            <a:noFill/>
            <a:miter lim="800000"/>
            <a:headEnd/>
            <a:tailEnd/>
          </a:ln>
        </p:spPr>
      </p:pic>
      <p:pic>
        <p:nvPicPr>
          <p:cNvPr id="7" name="图片 6"/>
          <p:cNvPicPr>
            <a:picLocks noChangeAspect="true"/>
          </p:cNvPicPr>
          <p:nvPr/>
        </p:nvPicPr>
        <p:blipFill>
          <a:blip r:embed="rId2" cstate="print"/>
          <a:srcRect/>
          <a:stretch>
            <a:fillRect/>
          </a:stretch>
        </p:blipFill>
        <p:spPr bwMode="auto">
          <a:xfrm>
            <a:off x="1104405" y="0"/>
            <a:ext cx="10141527" cy="3810000"/>
          </a:xfrm>
          <a:prstGeom prst="rect">
            <a:avLst/>
          </a:prstGeom>
          <a:noFill/>
          <a:ln w="9525">
            <a:noFill/>
            <a:miter lim="800000"/>
            <a:headEnd/>
            <a:tailEnd/>
          </a:ln>
        </p:spPr>
      </p:pic>
      <p:sp>
        <p:nvSpPr>
          <p:cNvPr id="8" name="文本框 7"/>
          <p:cNvSpPr txBox="true"/>
          <p:nvPr/>
        </p:nvSpPr>
        <p:spPr>
          <a:xfrm>
            <a:off x="4141574" y="4202016"/>
            <a:ext cx="4080510" cy="645160"/>
          </a:xfrm>
          <a:prstGeom prst="rect">
            <a:avLst/>
          </a:prstGeom>
          <a:noFill/>
        </p:spPr>
        <p:txBody>
          <a:bodyPr wrap="none">
            <a:spAutoFit/>
          </a:bodyPr>
          <a:lstStyle/>
          <a:p>
            <a:pPr fontAlgn="auto">
              <a:spcBef>
                <a:spcPts val="0"/>
              </a:spcBef>
              <a:spcAft>
                <a:spcPts val="0"/>
              </a:spcAft>
              <a:defRPr/>
            </a:pPr>
            <a:r>
              <a:rPr lang="zh-CN" altLang="zh-CN" sz="3600" b="1" dirty="0" smtClean="0">
                <a:ln w="0"/>
                <a:gradFill>
                  <a:gsLst>
                    <a:gs pos="0">
                      <a:srgbClr val="C00000"/>
                    </a:gs>
                    <a:gs pos="53200">
                      <a:srgbClr val="FB7008"/>
                    </a:gs>
                    <a:gs pos="100000">
                      <a:srgbClr val="FED755"/>
                    </a:gs>
                  </a:gsLst>
                  <a:lin ang="5400000" scaled="true"/>
                </a:gradFill>
                <a:effectLst>
                  <a:reflection blurRad="6350" stA="53000" endA="300" endPos="35500" dir="5400000" sy="-90000" algn="bl" rotWithShape="0"/>
                </a:effectLst>
                <a:latin typeface="+mn-lt"/>
                <a:ea typeface="+mn-ea"/>
              </a:rPr>
              <a:t>沈卫发〔</a:t>
            </a:r>
            <a:r>
              <a:rPr lang="en-US" altLang="zh-CN" sz="3600" b="1" dirty="0" smtClean="0">
                <a:ln w="0"/>
                <a:gradFill>
                  <a:gsLst>
                    <a:gs pos="0">
                      <a:srgbClr val="C00000"/>
                    </a:gs>
                    <a:gs pos="53200">
                      <a:srgbClr val="FB7008"/>
                    </a:gs>
                    <a:gs pos="100000">
                      <a:srgbClr val="FED755"/>
                    </a:gs>
                  </a:gsLst>
                  <a:lin ang="5400000" scaled="true"/>
                </a:gradFill>
                <a:effectLst>
                  <a:reflection blurRad="6350" stA="53000" endA="300" endPos="35500" dir="5400000" sy="-90000" algn="bl" rotWithShape="0"/>
                </a:effectLst>
                <a:latin typeface="+mn-lt"/>
                <a:ea typeface="+mn-ea"/>
              </a:rPr>
              <a:t>2023</a:t>
            </a:r>
            <a:r>
              <a:rPr lang="zh-CN" altLang="zh-CN" sz="3600" b="1" dirty="0" smtClean="0">
                <a:ln w="0"/>
                <a:gradFill>
                  <a:gsLst>
                    <a:gs pos="0">
                      <a:srgbClr val="C00000"/>
                    </a:gs>
                    <a:gs pos="53200">
                      <a:srgbClr val="FB7008"/>
                    </a:gs>
                    <a:gs pos="100000">
                      <a:srgbClr val="FED755"/>
                    </a:gs>
                  </a:gsLst>
                  <a:lin ang="5400000" scaled="true"/>
                </a:gradFill>
                <a:effectLst>
                  <a:reflection blurRad="6350" stA="53000" endA="300" endPos="35500" dir="5400000" sy="-90000" algn="bl" rotWithShape="0"/>
                </a:effectLst>
                <a:latin typeface="+mn-lt"/>
                <a:ea typeface="+mn-ea"/>
              </a:rPr>
              <a:t>〕</a:t>
            </a:r>
            <a:r>
              <a:rPr lang="en-US" altLang="zh-CN" sz="3600" b="1" dirty="0" smtClean="0">
                <a:ln w="0"/>
                <a:gradFill>
                  <a:gsLst>
                    <a:gs pos="0">
                      <a:srgbClr val="C00000"/>
                    </a:gs>
                    <a:gs pos="53200">
                      <a:srgbClr val="FB7008"/>
                    </a:gs>
                    <a:gs pos="100000">
                      <a:srgbClr val="FED755"/>
                    </a:gs>
                  </a:gsLst>
                  <a:lin ang="5400000" scaled="true"/>
                </a:gradFill>
                <a:effectLst>
                  <a:reflection blurRad="6350" stA="53000" endA="300" endPos="35500" dir="5400000" sy="-90000" algn="bl" rotWithShape="0"/>
                </a:effectLst>
                <a:latin typeface="+mn-lt"/>
                <a:ea typeface="+mn-ea"/>
              </a:rPr>
              <a:t>2</a:t>
            </a:r>
            <a:r>
              <a:rPr lang="zh-CN" altLang="zh-CN" sz="3600" b="1" dirty="0" smtClean="0">
                <a:ln w="0"/>
                <a:gradFill>
                  <a:gsLst>
                    <a:gs pos="0">
                      <a:srgbClr val="C00000"/>
                    </a:gs>
                    <a:gs pos="53200">
                      <a:srgbClr val="FB7008"/>
                    </a:gs>
                    <a:gs pos="100000">
                      <a:srgbClr val="FED755"/>
                    </a:gs>
                  </a:gsLst>
                  <a:lin ang="5400000" scaled="true"/>
                </a:gradFill>
                <a:effectLst>
                  <a:reflection blurRad="6350" stA="53000" endA="300" endPos="35500" dir="5400000" sy="-90000" algn="bl" rotWithShape="0"/>
                </a:effectLst>
                <a:latin typeface="+mn-lt"/>
                <a:ea typeface="+mn-ea"/>
              </a:rPr>
              <a:t>号</a:t>
            </a:r>
            <a:endParaRPr lang="zh-CN" altLang="en-US" sz="3600" b="1" dirty="0">
              <a:ln w="0"/>
              <a:gradFill>
                <a:gsLst>
                  <a:gs pos="0">
                    <a:srgbClr val="C00000"/>
                  </a:gs>
                  <a:gs pos="53200">
                    <a:srgbClr val="FB7008"/>
                  </a:gs>
                  <a:gs pos="100000">
                    <a:srgbClr val="FED755"/>
                  </a:gs>
                </a:gsLst>
                <a:lin ang="5400000" scaled="true"/>
              </a:gradFill>
              <a:effectLst>
                <a:reflection blurRad="6350" stA="53000" endA="300" endPos="35500" dir="5400000" sy="-90000" algn="bl" rotWithShape="0"/>
              </a:effectLst>
              <a:latin typeface="+mn-lt"/>
              <a:ea typeface="+mn-ea"/>
            </a:endParaRPr>
          </a:p>
        </p:txBody>
      </p:sp>
      <p:sp>
        <p:nvSpPr>
          <p:cNvPr id="2" name="文本框 1"/>
          <p:cNvSpPr txBox="true">
            <a:spLocks noChangeArrowheads="true"/>
          </p:cNvSpPr>
          <p:nvPr/>
        </p:nvSpPr>
        <p:spPr bwMode="auto">
          <a:xfrm>
            <a:off x="9928225" y="-665163"/>
            <a:ext cx="876300" cy="368300"/>
          </a:xfrm>
          <a:prstGeom prst="rect">
            <a:avLst/>
          </a:prstGeom>
          <a:noFill/>
          <a:ln w="9525">
            <a:noFill/>
            <a:miter lim="800000"/>
          </a:ln>
        </p:spPr>
        <p:txBody>
          <a:bodyPr wrap="none">
            <a:spAutoFit/>
          </a:bodyPr>
          <a:lstStyle/>
          <a:p>
            <a:r>
              <a:rPr lang="zh-CN" altLang="en-US">
                <a:ea typeface="黑体" pitchFamily="2" charset="-122"/>
              </a:rPr>
              <a:t>延迟符</a:t>
            </a:r>
            <a:endParaRPr lang="zh-CN" altLang="en-US">
              <a:ea typeface="黑体" pitchFamily="2" charset="-122"/>
            </a:endParaRPr>
          </a:p>
        </p:txBody>
      </p:sp>
      <p:sp>
        <p:nvSpPr>
          <p:cNvPr id="11" name="文本框 10"/>
          <p:cNvSpPr txBox="true"/>
          <p:nvPr/>
        </p:nvSpPr>
        <p:spPr>
          <a:xfrm>
            <a:off x="2216916" y="1115601"/>
            <a:ext cx="8140700" cy="2306955"/>
          </a:xfrm>
          <a:prstGeom prst="rect">
            <a:avLst/>
          </a:prstGeom>
          <a:noFill/>
        </p:spPr>
        <p:txBody>
          <a:bodyPr wrap="none">
            <a:spAutoFit/>
          </a:bodyPr>
          <a:lstStyle/>
          <a:p>
            <a:pPr algn="ctr" fontAlgn="auto">
              <a:spcBef>
                <a:spcPts val="0"/>
              </a:spcBef>
              <a:spcAft>
                <a:spcPts val="0"/>
              </a:spcAft>
              <a:defRPr/>
            </a:pPr>
            <a:r>
              <a:rPr lang="zh-CN" sz="4800" b="1" dirty="0" smtClean="0">
                <a:solidFill>
                  <a:schemeClr val="bg1"/>
                </a:solidFill>
              </a:rPr>
              <a:t>关于印发沈阳市卫生健康系统</a:t>
            </a:r>
            <a:endParaRPr lang="zh-CN" sz="4800" b="1" dirty="0" smtClean="0">
              <a:solidFill>
                <a:schemeClr val="bg1"/>
              </a:solidFill>
            </a:endParaRPr>
          </a:p>
          <a:p>
            <a:pPr algn="ctr" fontAlgn="auto">
              <a:spcBef>
                <a:spcPts val="0"/>
              </a:spcBef>
              <a:spcAft>
                <a:spcPts val="0"/>
              </a:spcAft>
              <a:defRPr/>
            </a:pPr>
            <a:r>
              <a:rPr lang="zh-CN" sz="4800" b="1" dirty="0" smtClean="0">
                <a:solidFill>
                  <a:schemeClr val="bg1"/>
                </a:solidFill>
              </a:rPr>
              <a:t>行政自由裁量权适用规则及</a:t>
            </a:r>
            <a:endParaRPr lang="zh-CN" sz="4800" b="1" dirty="0" smtClean="0">
              <a:solidFill>
                <a:schemeClr val="bg1"/>
              </a:solidFill>
            </a:endParaRPr>
          </a:p>
          <a:p>
            <a:pPr algn="ctr" fontAlgn="auto">
              <a:spcBef>
                <a:spcPts val="0"/>
              </a:spcBef>
              <a:spcAft>
                <a:spcPts val="0"/>
              </a:spcAft>
              <a:defRPr/>
            </a:pPr>
            <a:r>
              <a:rPr lang="zh-CN" sz="4800" b="1" dirty="0" smtClean="0">
                <a:solidFill>
                  <a:schemeClr val="bg1"/>
                </a:solidFill>
              </a:rPr>
              <a:t>指导标准的通知</a:t>
            </a:r>
            <a:endParaRPr lang="zh-CN" sz="4800" b="1" dirty="0" smtClean="0">
              <a:solidFill>
                <a:schemeClr val="bg1"/>
              </a:solidFill>
            </a:endParaRPr>
          </a:p>
        </p:txBody>
      </p:sp>
      <p:sp>
        <p:nvSpPr>
          <p:cNvPr id="12" name="圆角矩形 11"/>
          <p:cNvSpPr/>
          <p:nvPr/>
        </p:nvSpPr>
        <p:spPr>
          <a:xfrm>
            <a:off x="581891" y="0"/>
            <a:ext cx="1151906" cy="834122"/>
          </a:xfrm>
          <a:prstGeom prst="roundRect">
            <a:avLst/>
          </a:prstGeom>
          <a:solidFill>
            <a:srgbClr val="FDAD36"/>
          </a:solidFill>
          <a:ln>
            <a:noFill/>
          </a:ln>
          <a:effectLst>
            <a:outerShdw blurRad="152400" dist="152400" dir="5400000" sx="94000" sy="94000" algn="t"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1479" tIns="40740" rIns="81479" bIns="40740" anchor="ctr"/>
          <a:lstStyle/>
          <a:p>
            <a:pPr algn="ctr" fontAlgn="auto">
              <a:spcBef>
                <a:spcPts val="0"/>
              </a:spcBef>
              <a:spcAft>
                <a:spcPts val="0"/>
              </a:spcAft>
              <a:defRPr/>
            </a:pPr>
            <a:endParaRPr lang="zh-CN" altLang="en-US" sz="2400"/>
          </a:p>
        </p:txBody>
      </p:sp>
      <p:sp>
        <p:nvSpPr>
          <p:cNvPr id="13" name="TextBox 26"/>
          <p:cNvSpPr txBox="true"/>
          <p:nvPr/>
        </p:nvSpPr>
        <p:spPr>
          <a:xfrm>
            <a:off x="771903" y="22924"/>
            <a:ext cx="794100" cy="779570"/>
          </a:xfrm>
          <a:prstGeom prst="rect">
            <a:avLst/>
          </a:prstGeom>
          <a:noFill/>
        </p:spPr>
        <p:txBody>
          <a:bodyPr wrap="square" lIns="121917" tIns="60959" rIns="121917" bIns="60959">
            <a:spAutoFit/>
          </a:bodyPr>
          <a:lstStyle/>
          <a:p>
            <a:pPr algn="r" fontAlgn="auto">
              <a:spcBef>
                <a:spcPts val="0"/>
              </a:spcBef>
              <a:spcAft>
                <a:spcPts val="0"/>
              </a:spcAft>
              <a:defRPr/>
            </a:pPr>
            <a:r>
              <a:rPr lang="zh-CN" altLang="en-US" sz="2135" b="1" dirty="0" smtClean="0">
                <a:solidFill>
                  <a:schemeClr val="bg1"/>
                </a:solidFill>
                <a:latin typeface="+mn-ea"/>
                <a:ea typeface="+mn-ea"/>
              </a:rPr>
              <a:t>政策</a:t>
            </a:r>
            <a:endParaRPr lang="en-US" altLang="zh-CN" sz="2135" b="1" dirty="0" smtClean="0">
              <a:solidFill>
                <a:schemeClr val="bg1"/>
              </a:solidFill>
              <a:latin typeface="+mn-ea"/>
              <a:ea typeface="+mn-ea"/>
            </a:endParaRPr>
          </a:p>
          <a:p>
            <a:pPr algn="r" fontAlgn="auto">
              <a:spcBef>
                <a:spcPts val="0"/>
              </a:spcBef>
              <a:spcAft>
                <a:spcPts val="0"/>
              </a:spcAft>
              <a:defRPr/>
            </a:pPr>
            <a:r>
              <a:rPr lang="zh-CN" altLang="en-US" sz="2135" b="1" dirty="0" smtClean="0">
                <a:solidFill>
                  <a:schemeClr val="bg1"/>
                </a:solidFill>
                <a:latin typeface="+mn-ea"/>
                <a:ea typeface="+mn-ea"/>
              </a:rPr>
              <a:t>解读</a:t>
            </a:r>
            <a:endParaRPr lang="zh-CN" altLang="en-US" sz="2135" b="1" dirty="0">
              <a:solidFill>
                <a:schemeClr val="bg1"/>
              </a:solidFill>
              <a:latin typeface="+mn-ea"/>
              <a:ea typeface="+mn-ea"/>
            </a:endParaRPr>
          </a:p>
        </p:txBody>
      </p:sp>
    </p:spTree>
  </p:cSld>
  <p:clrMapOvr>
    <a:masterClrMapping/>
  </p:clrMapOvr>
  <p:transition spd="slow" advClick="false" advTm="0">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grpId="0" nodeType="clickEffect">
                                  <p:stCondLst>
                                    <p:cond delay="0"/>
                                  </p:stCondLst>
                                  <p:iterate type="lt">
                                    <p:tmPct val="10000"/>
                                  </p:iterate>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11"/>
                                        </p:tgtEl>
                                        <p:attrNameLst>
                                          <p:attrName>ppt_y</p:attrName>
                                        </p:attrNameLst>
                                      </p:cBhvr>
                                      <p:tavLst>
                                        <p:tav tm="0">
                                          <p:val>
                                            <p:strVal val="#ppt_y"/>
                                          </p:val>
                                        </p:tav>
                                        <p:tav tm="100000">
                                          <p:val>
                                            <p:strVal val="#ppt_y"/>
                                          </p:val>
                                        </p:tav>
                                      </p:tavLst>
                                    </p:anim>
                                    <p:anim calcmode="lin" valueType="num">
                                      <p:cBhvr>
                                        <p:cTn id="14"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11"/>
                                        </p:tgtEl>
                                      </p:cBhvr>
                                    </p:animEffect>
                                  </p:childTnLst>
                                </p:cTn>
                              </p:par>
                            </p:childTnLst>
                          </p:cTn>
                        </p:par>
                        <p:par>
                          <p:cTn id="17" fill="hold">
                            <p:stCondLst>
                              <p:cond delay="2050"/>
                            </p:stCondLst>
                            <p:childTnLst>
                              <p:par>
                                <p:cTn id="18" presetID="23" presetClass="entr" presetSubtype="36" fill="hold" nodeType="afterEffect">
                                  <p:stCondLst>
                                    <p:cond delay="0"/>
                                  </p:stCondLst>
                                  <p:iterate type="wd">
                                    <p:tmPct val="0"/>
                                  </p:iterate>
                                  <p:childTnLst>
                                    <p:set>
                                      <p:cBhvr>
                                        <p:cTn id="19" dur="1" fill="hold">
                                          <p:stCondLst>
                                            <p:cond delay="0"/>
                                          </p:stCondLst>
                                        </p:cTn>
                                        <p:tgtEl>
                                          <p:spTgt spid="8"/>
                                        </p:tgtEl>
                                        <p:attrNameLst>
                                          <p:attrName>style.visibility</p:attrName>
                                        </p:attrNameLst>
                                      </p:cBhvr>
                                      <p:to>
                                        <p:strVal val="visible"/>
                                      </p:to>
                                    </p:set>
                                    <p:anim calcmode="lin" valueType="num">
                                      <p:cBhvr>
                                        <p:cTn id="20" dur="500" fill="hold"/>
                                        <p:tgtEl>
                                          <p:spTgt spid="8"/>
                                        </p:tgtEl>
                                        <p:attrNameLst>
                                          <p:attrName>ppt_w</p:attrName>
                                        </p:attrNameLst>
                                      </p:cBhvr>
                                      <p:tavLst>
                                        <p:tav tm="0">
                                          <p:val>
                                            <p:strVal val="(6*min(max(#ppt_w*#ppt_h,.3),1)-7.4)/-.7*#ppt_w"/>
                                          </p:val>
                                        </p:tav>
                                        <p:tav tm="100000">
                                          <p:val>
                                            <p:strVal val="#ppt_w"/>
                                          </p:val>
                                        </p:tav>
                                      </p:tavLst>
                                    </p:anim>
                                    <p:anim calcmode="lin" valueType="num">
                                      <p:cBhvr>
                                        <p:cTn id="21" dur="500" fill="hold"/>
                                        <p:tgtEl>
                                          <p:spTgt spid="8"/>
                                        </p:tgtEl>
                                        <p:attrNameLst>
                                          <p:attrName>ppt_h</p:attrName>
                                        </p:attrNameLst>
                                      </p:cBhvr>
                                      <p:tavLst>
                                        <p:tav tm="0">
                                          <p:val>
                                            <p:strVal val="(6*min(max(#ppt_w*#ppt_h,.3),1)-7.4)/-.7*#ppt_h"/>
                                          </p:val>
                                        </p:tav>
                                        <p:tav tm="100000">
                                          <p:val>
                                            <p:strVal val="#ppt_h"/>
                                          </p:val>
                                        </p:tav>
                                      </p:tavLst>
                                    </p:anim>
                                    <p:anim calcmode="lin" valueType="num">
                                      <p:cBhvr>
                                        <p:cTn id="22" dur="500" fill="hold"/>
                                        <p:tgtEl>
                                          <p:spTgt spid="8"/>
                                        </p:tgtEl>
                                        <p:attrNameLst>
                                          <p:attrName>ppt_x</p:attrName>
                                        </p:attrNameLst>
                                      </p:cBhvr>
                                      <p:tavLst>
                                        <p:tav tm="0">
                                          <p:val>
                                            <p:fltVal val="0.5"/>
                                          </p:val>
                                        </p:tav>
                                        <p:tav tm="100000">
                                          <p:val>
                                            <p:strVal val="#ppt_x"/>
                                          </p:val>
                                        </p:tav>
                                      </p:tavLst>
                                    </p:anim>
                                    <p:anim calcmode="lin" valueType="num">
                                      <p:cBhvr>
                                        <p:cTn id="23" dur="500" fill="hold"/>
                                        <p:tgtEl>
                                          <p:spTgt spid="8"/>
                                        </p:tgtEl>
                                        <p:attrNameLst>
                                          <p:attrName>ppt_y</p:attrName>
                                        </p:attrNameLst>
                                      </p:cBhvr>
                                      <p:tavLst>
                                        <p:tav tm="0">
                                          <p:val>
                                            <p:strVal val="1+(6*min(max(#ppt_w*#ppt_h,.3),1)-7.4)/-.7*#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6" presetClass="emph" presetSubtype="0" fill="hold" nodeType="clickEffect">
                                  <p:stCondLst>
                                    <p:cond delay="0"/>
                                  </p:stCondLst>
                                  <p:iterate type="wd">
                                    <p:tmPct val="10000"/>
                                  </p:iterate>
                                  <p:childTnLst>
                                    <p:animEffect transition="out" filter="fade">
                                      <p:cBhvr>
                                        <p:cTn id="27" dur="1000" tmFilter="0, 0; .2, .5; .8, .5; 1, 0"/>
                                        <p:tgtEl>
                                          <p:spTgt spid="8"/>
                                        </p:tgtEl>
                                      </p:cBhvr>
                                    </p:animEffect>
                                    <p:animScale>
                                      <p:cBhvr>
                                        <p:cTn id="28" dur="500" autoRev="1" fill="hold"/>
                                        <p:tgtEl>
                                          <p:spTgt spid="8"/>
                                        </p:tgtEl>
                                      </p:cBhvr>
                                      <p:by x="105000" y="105000"/>
                                    </p:animScale>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wipe(down)">
                                      <p:cBhvr>
                                        <p:cTn id="33" dur="750"/>
                                        <p:tgtEl>
                                          <p:spTgt spid="2"/>
                                        </p:tgtEl>
                                      </p:cBhvr>
                                    </p:animEffect>
                                  </p:childTnLst>
                                </p:cTn>
                              </p:par>
                            </p:childTnLst>
                          </p:cTn>
                        </p:par>
                        <p:par>
                          <p:cTn id="34" fill="hold">
                            <p:stCondLst>
                              <p:cond delay="1000"/>
                            </p:stCondLst>
                            <p:childTnLst>
                              <p:par>
                                <p:cTn id="35" presetID="42" presetClass="entr" presetSubtype="0"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1000"/>
                                        <p:tgtEl>
                                          <p:spTgt spid="12"/>
                                        </p:tgtEl>
                                      </p:cBhvr>
                                    </p:animEffect>
                                    <p:anim calcmode="lin" valueType="num">
                                      <p:cBhvr>
                                        <p:cTn id="38" dur="1000" fill="hold"/>
                                        <p:tgtEl>
                                          <p:spTgt spid="12"/>
                                        </p:tgtEl>
                                        <p:attrNameLst>
                                          <p:attrName>ppt_x</p:attrName>
                                        </p:attrNameLst>
                                      </p:cBhvr>
                                      <p:tavLst>
                                        <p:tav tm="0">
                                          <p:val>
                                            <p:strVal val="#ppt_x"/>
                                          </p:val>
                                        </p:tav>
                                        <p:tav tm="100000">
                                          <p:val>
                                            <p:strVal val="#ppt_x"/>
                                          </p:val>
                                        </p:tav>
                                      </p:tavLst>
                                    </p:anim>
                                    <p:anim calcmode="lin" valueType="num">
                                      <p:cBhvr>
                                        <p:cTn id="39" dur="1000" fill="hold"/>
                                        <p:tgtEl>
                                          <p:spTgt spid="12"/>
                                        </p:tgtEl>
                                        <p:attrNameLst>
                                          <p:attrName>ppt_y</p:attrName>
                                        </p:attrNameLst>
                                      </p:cBhvr>
                                      <p:tavLst>
                                        <p:tav tm="0">
                                          <p:val>
                                            <p:strVal val="#ppt_y+.1"/>
                                          </p:val>
                                        </p:tav>
                                        <p:tav tm="100000">
                                          <p:val>
                                            <p:strVal val="#ppt_y"/>
                                          </p:val>
                                        </p:tav>
                                      </p:tavLst>
                                    </p:anim>
                                  </p:childTnLst>
                                </p:cTn>
                              </p:par>
                            </p:childTnLst>
                          </p:cTn>
                        </p:par>
                        <p:par>
                          <p:cTn id="40" fill="hold">
                            <p:stCondLst>
                              <p:cond delay="2000"/>
                            </p:stCondLst>
                            <p:childTnLst>
                              <p:par>
                                <p:cTn id="41" presetID="2" presetClass="entr" presetSubtype="1" accel="68000" fill="hold" grpId="0" nodeType="afterEffect">
                                  <p:stCondLst>
                                    <p:cond delay="0"/>
                                  </p:stCondLst>
                                  <p:iterate type="lt">
                                    <p:tmPct val="10000"/>
                                  </p:iterate>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P spid="12" grpId="0" animBg="true"/>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69" name="图片 3"/>
          <p:cNvPicPr>
            <a:picLocks noChangeAspect="true"/>
          </p:cNvPicPr>
          <p:nvPr/>
        </p:nvPicPr>
        <p:blipFill>
          <a:blip r:embed="rId1" cstate="print"/>
          <a:srcRect/>
          <a:stretch>
            <a:fillRect/>
          </a:stretch>
        </p:blipFill>
        <p:spPr bwMode="auto">
          <a:xfrm>
            <a:off x="23813" y="1092530"/>
            <a:ext cx="12168187" cy="6858000"/>
          </a:xfrm>
          <a:prstGeom prst="rect">
            <a:avLst/>
          </a:prstGeom>
          <a:noFill/>
          <a:ln w="9525">
            <a:noFill/>
            <a:miter lim="800000"/>
            <a:headEnd/>
            <a:tailEnd/>
          </a:ln>
        </p:spPr>
      </p:pic>
      <p:pic>
        <p:nvPicPr>
          <p:cNvPr id="5" name="图片 4"/>
          <p:cNvPicPr>
            <a:picLocks noChangeAspect="true"/>
          </p:cNvPicPr>
          <p:nvPr/>
        </p:nvPicPr>
        <p:blipFill>
          <a:blip r:embed="rId2" cstate="print"/>
          <a:srcRect/>
          <a:stretch>
            <a:fillRect/>
          </a:stretch>
        </p:blipFill>
        <p:spPr bwMode="auto">
          <a:xfrm>
            <a:off x="3059113" y="1932175"/>
            <a:ext cx="7654925" cy="122238"/>
          </a:xfrm>
          <a:prstGeom prst="rect">
            <a:avLst/>
          </a:prstGeom>
          <a:noFill/>
          <a:ln w="9525">
            <a:noFill/>
            <a:miter lim="800000"/>
            <a:headEnd/>
            <a:tailEnd/>
          </a:ln>
          <a:effectLst>
            <a:outerShdw dist="50800" dir="4140009" sx="100999" sy="100999" algn="ctr" rotWithShape="0">
              <a:srgbClr val="000000">
                <a:alpha val="93999"/>
              </a:srgbClr>
            </a:outerShdw>
          </a:effectLst>
        </p:spPr>
      </p:pic>
      <p:pic>
        <p:nvPicPr>
          <p:cNvPr id="6" name="图片 5"/>
          <p:cNvPicPr>
            <a:picLocks noChangeAspect="true"/>
          </p:cNvPicPr>
          <p:nvPr/>
        </p:nvPicPr>
        <p:blipFill>
          <a:blip r:embed="rId2" cstate="print"/>
          <a:srcRect/>
          <a:stretch>
            <a:fillRect/>
          </a:stretch>
        </p:blipFill>
        <p:spPr bwMode="auto">
          <a:xfrm>
            <a:off x="3059113" y="5454650"/>
            <a:ext cx="7654925" cy="122238"/>
          </a:xfrm>
          <a:prstGeom prst="rect">
            <a:avLst/>
          </a:prstGeom>
          <a:noFill/>
          <a:ln w="9525">
            <a:noFill/>
            <a:miter lim="800000"/>
            <a:headEnd/>
            <a:tailEnd/>
          </a:ln>
          <a:effectLst>
            <a:outerShdw dist="50800" dir="4140009" sx="100999" sy="100999" algn="ctr" rotWithShape="0">
              <a:srgbClr val="000000">
                <a:alpha val="93999"/>
              </a:srgbClr>
            </a:outerShdw>
          </a:effectLst>
        </p:spPr>
      </p:pic>
      <p:sp>
        <p:nvSpPr>
          <p:cNvPr id="2" name="文本框 1"/>
          <p:cNvSpPr txBox="true"/>
          <p:nvPr/>
        </p:nvSpPr>
        <p:spPr>
          <a:xfrm>
            <a:off x="2364501" y="3098122"/>
            <a:ext cx="1316386" cy="1446550"/>
          </a:xfrm>
          <a:prstGeom prst="rect">
            <a:avLst/>
          </a:prstGeom>
          <a:noFill/>
        </p:spPr>
        <p:txBody>
          <a:bodyPr wrap="none">
            <a:spAutoFit/>
          </a:bodyPr>
          <a:lstStyle/>
          <a:p>
            <a:pPr fontAlgn="auto">
              <a:spcBef>
                <a:spcPts val="0"/>
              </a:spcBef>
              <a:spcAft>
                <a:spcPts val="0"/>
              </a:spcAft>
              <a:defRPr/>
            </a:pPr>
            <a:r>
              <a:rPr lang="zh-CN" altLang="en-US" sz="4400" b="1" dirty="0" smtClean="0">
                <a:gradFill>
                  <a:gsLst>
                    <a:gs pos="0">
                      <a:srgbClr val="FED755"/>
                    </a:gs>
                    <a:gs pos="76000">
                      <a:srgbClr val="FB5F05"/>
                    </a:gs>
                  </a:gsLst>
                  <a:lin ang="5400000" scaled="true"/>
                </a:gradFill>
                <a:effectLst>
                  <a:reflection blurRad="6350" stA="60000" endA="900" endPos="58000" dir="5400000" sy="-100000" algn="bl" rotWithShape="0"/>
                </a:effectLst>
                <a:latin typeface="+mn-lt"/>
                <a:ea typeface="+mn-ea"/>
              </a:rPr>
              <a:t>起草</a:t>
            </a:r>
            <a:endParaRPr lang="en-US" altLang="zh-CN" sz="4400" b="1" dirty="0" smtClean="0">
              <a:gradFill>
                <a:gsLst>
                  <a:gs pos="0">
                    <a:srgbClr val="FED755"/>
                  </a:gs>
                  <a:gs pos="76000">
                    <a:srgbClr val="FB5F05"/>
                  </a:gs>
                </a:gsLst>
                <a:lin ang="5400000" scaled="true"/>
              </a:gradFill>
              <a:effectLst>
                <a:reflection blurRad="6350" stA="60000" endA="900" endPos="58000" dir="5400000" sy="-100000" algn="bl" rotWithShape="0"/>
              </a:effectLst>
              <a:latin typeface="+mn-lt"/>
              <a:ea typeface="+mn-ea"/>
            </a:endParaRPr>
          </a:p>
          <a:p>
            <a:pPr fontAlgn="auto">
              <a:spcBef>
                <a:spcPts val="0"/>
              </a:spcBef>
              <a:spcAft>
                <a:spcPts val="0"/>
              </a:spcAft>
              <a:defRPr/>
            </a:pPr>
            <a:r>
              <a:rPr lang="zh-CN" altLang="en-US" sz="4400" b="1" dirty="0" smtClean="0">
                <a:gradFill>
                  <a:gsLst>
                    <a:gs pos="0">
                      <a:srgbClr val="FED755"/>
                    </a:gs>
                    <a:gs pos="76000">
                      <a:srgbClr val="FB5F05"/>
                    </a:gs>
                  </a:gsLst>
                  <a:lin ang="5400000" scaled="true"/>
                </a:gradFill>
                <a:effectLst>
                  <a:reflection blurRad="6350" stA="60000" endA="900" endPos="58000" dir="5400000" sy="-100000" algn="bl" rotWithShape="0"/>
                </a:effectLst>
                <a:latin typeface="+mn-lt"/>
                <a:ea typeface="+mn-ea"/>
              </a:rPr>
              <a:t>背景</a:t>
            </a:r>
            <a:endParaRPr lang="zh-CN" altLang="en-US" sz="4400" b="1" dirty="0">
              <a:gradFill>
                <a:gsLst>
                  <a:gs pos="0">
                    <a:srgbClr val="FED755"/>
                  </a:gs>
                  <a:gs pos="76000">
                    <a:srgbClr val="FB5F05"/>
                  </a:gs>
                </a:gsLst>
                <a:lin ang="5400000" scaled="true"/>
              </a:gradFill>
              <a:effectLst>
                <a:reflection blurRad="6350" stA="60000" endA="900" endPos="58000" dir="5400000" sy="-100000" algn="bl" rotWithShape="0"/>
              </a:effectLst>
              <a:latin typeface="+mn-lt"/>
              <a:ea typeface="+mn-ea"/>
            </a:endParaRPr>
          </a:p>
        </p:txBody>
      </p:sp>
      <p:sp>
        <p:nvSpPr>
          <p:cNvPr id="8" name="TextBox 2"/>
          <p:cNvSpPr txBox="true"/>
          <p:nvPr/>
        </p:nvSpPr>
        <p:spPr>
          <a:xfrm>
            <a:off x="4717349" y="2100438"/>
            <a:ext cx="5691188" cy="3783330"/>
          </a:xfrm>
          <a:prstGeom prst="rect">
            <a:avLst/>
          </a:prstGeom>
          <a:noFill/>
        </p:spPr>
        <p:txBody>
          <a:bodyPr wrap="square" lIns="121848" tIns="60924" rIns="121848" bIns="60924">
            <a:spAutoFit/>
          </a:bodyPr>
          <a:lstStyle/>
          <a:p>
            <a:pPr fontAlgn="auto">
              <a:lnSpc>
                <a:spcPct val="150000"/>
              </a:lnSpc>
              <a:spcBef>
                <a:spcPts val="0"/>
              </a:spcBef>
              <a:spcAft>
                <a:spcPts val="0"/>
              </a:spcAft>
              <a:defRPr/>
            </a:pPr>
            <a:r>
              <a:rPr lang="en-US" altLang="zh-CN" sz="1600" dirty="0" smtClean="0"/>
              <a:t>      </a:t>
            </a:r>
            <a:r>
              <a:rPr altLang="zh-CN" sz="1600" dirty="0" smtClean="0"/>
              <a:t> 为进一步推进全市卫生健康依法行政工作，规范行政自由裁量权的合法合理行使，依据《行政许可法》《行政处罚法》《行政强制法》《沈阳市规范行政处罚自由裁量权实施办法》等法律法规及文件精神，</a:t>
            </a:r>
            <a:r>
              <a:rPr lang="zh-CN" sz="1600" dirty="0" smtClean="0"/>
              <a:t>基于</a:t>
            </a:r>
            <a:r>
              <a:rPr altLang="zh-CN" sz="1600" dirty="0" smtClean="0"/>
              <a:t>《行政处罚法》《医师法》《医疗机构管理条例》等法律法规相继修订；进一步细化量化裁量标准，科学确定自由裁量空间；原《裁量基准》中设置的部分首次或轻微违法行为不予处罚事项给实际工作带来不便</a:t>
            </a:r>
            <a:r>
              <a:rPr lang="zh-CN" sz="1600" dirty="0" smtClean="0"/>
              <a:t>等三个方面考量</a:t>
            </a:r>
            <a:r>
              <a:rPr altLang="zh-CN" sz="1600" dirty="0" smtClean="0"/>
              <a:t>，</a:t>
            </a:r>
            <a:r>
              <a:rPr altLang="zh-CN" sz="1600" dirty="0" smtClean="0">
                <a:sym typeface="+mn-ea"/>
              </a:rPr>
              <a:t>结合卫生健康系统行政权力实际，</a:t>
            </a:r>
            <a:r>
              <a:rPr lang="zh-CN" sz="1600" dirty="0" smtClean="0">
                <a:sym typeface="+mn-ea"/>
              </a:rPr>
              <a:t>开展</a:t>
            </a:r>
            <a:r>
              <a:rPr altLang="zh-CN" sz="1600" dirty="0" smtClean="0">
                <a:sym typeface="+mn-ea"/>
              </a:rPr>
              <a:t>动态调整</a:t>
            </a:r>
            <a:r>
              <a:rPr altLang="zh-CN" sz="1600" dirty="0" smtClean="0"/>
              <a:t>。</a:t>
            </a:r>
            <a:endParaRPr altLang="zh-CN" sz="1600" dirty="0" smtClean="0"/>
          </a:p>
          <a:p>
            <a:pPr fontAlgn="auto">
              <a:lnSpc>
                <a:spcPct val="150000"/>
              </a:lnSpc>
              <a:spcBef>
                <a:spcPts val="0"/>
              </a:spcBef>
              <a:spcAft>
                <a:spcPts val="0"/>
              </a:spcAft>
              <a:defRPr/>
            </a:pPr>
            <a:endParaRPr lang="zh-CN" altLang="en-US" sz="1465" dirty="0">
              <a:latin typeface="微软雅黑" panose="020B0503020204020204" charset="-122"/>
              <a:ea typeface="微软雅黑" panose="020B0503020204020204" charset="-122"/>
            </a:endParaRPr>
          </a:p>
        </p:txBody>
      </p:sp>
      <p:sp>
        <p:nvSpPr>
          <p:cNvPr id="9" name="文本框 8"/>
          <p:cNvSpPr txBox="true">
            <a:spLocks noChangeArrowheads="true"/>
          </p:cNvSpPr>
          <p:nvPr/>
        </p:nvSpPr>
        <p:spPr bwMode="auto">
          <a:xfrm>
            <a:off x="9928225" y="-665163"/>
            <a:ext cx="876300" cy="368300"/>
          </a:xfrm>
          <a:prstGeom prst="rect">
            <a:avLst/>
          </a:prstGeom>
          <a:noFill/>
          <a:ln w="9525">
            <a:noFill/>
            <a:miter lim="800000"/>
          </a:ln>
        </p:spPr>
        <p:txBody>
          <a:bodyPr wrap="none">
            <a:spAutoFit/>
          </a:bodyPr>
          <a:lstStyle/>
          <a:p>
            <a:r>
              <a:rPr lang="zh-CN" altLang="en-US">
                <a:ea typeface="黑体" pitchFamily="2" charset="-122"/>
              </a:rPr>
              <a:t>延迟符</a:t>
            </a:r>
            <a:endParaRPr lang="zh-CN" altLang="en-US">
              <a:ea typeface="黑体" pitchFamily="2" charset="-122"/>
            </a:endParaRPr>
          </a:p>
        </p:txBody>
      </p:sp>
      <p:sp>
        <p:nvSpPr>
          <p:cNvPr id="10" name="椭圆 9"/>
          <p:cNvSpPr/>
          <p:nvPr/>
        </p:nvSpPr>
        <p:spPr>
          <a:xfrm>
            <a:off x="1425575" y="2157413"/>
            <a:ext cx="3265488" cy="3265487"/>
          </a:xfrm>
          <a:prstGeom prst="ellipse">
            <a:avLst/>
          </a:prstGeom>
          <a:noFill/>
          <a:ln w="57150">
            <a:solidFill>
              <a:srgbClr val="FB5F0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3" name="椭圆 12"/>
          <p:cNvSpPr/>
          <p:nvPr/>
        </p:nvSpPr>
        <p:spPr>
          <a:xfrm>
            <a:off x="1854200" y="2586038"/>
            <a:ext cx="2408238" cy="2408237"/>
          </a:xfrm>
          <a:prstGeom prst="ellipse">
            <a:avLst/>
          </a:prstGeom>
          <a:noFill/>
          <a:ln w="57150">
            <a:solidFill>
              <a:srgbClr val="FB5F0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Tree>
  </p:cSld>
  <p:clrMapOvr>
    <a:masterClrMapping/>
  </p:clrMapOvr>
  <p:transition spd="slow" advClick="false"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ipe(down)">
                                      <p:cBhvr>
                                        <p:cTn id="10" dur="500"/>
                                        <p:tgtEl>
                                          <p:spTgt spid="13"/>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750"/>
                                        <p:tgtEl>
                                          <p:spTgt spid="5"/>
                                        </p:tgtEl>
                                      </p:cBhvr>
                                    </p:animEffect>
                                  </p:childTnLst>
                                </p:cTn>
                              </p:par>
                            </p:childTnLst>
                          </p:cTn>
                        </p:par>
                        <p:par>
                          <p:cTn id="15" fill="hold">
                            <p:stCondLst>
                              <p:cond delay="1500"/>
                            </p:stCondLst>
                            <p:childTnLst>
                              <p:par>
                                <p:cTn id="16" presetID="22" presetClass="entr" presetSubtype="2" fill="hold"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right)">
                                      <p:cBhvr>
                                        <p:cTn id="18" dur="75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p:cTn id="23" dur="1000" fill="hold"/>
                                        <p:tgtEl>
                                          <p:spTgt spid="2"/>
                                        </p:tgtEl>
                                        <p:attrNameLst>
                                          <p:attrName>ppt_w</p:attrName>
                                        </p:attrNameLst>
                                      </p:cBhvr>
                                      <p:tavLst>
                                        <p:tav tm="0">
                                          <p:val>
                                            <p:fltVal val="0"/>
                                          </p:val>
                                        </p:tav>
                                        <p:tav tm="100000">
                                          <p:val>
                                            <p:strVal val="#ppt_w"/>
                                          </p:val>
                                        </p:tav>
                                      </p:tavLst>
                                    </p:anim>
                                    <p:anim calcmode="lin" valueType="num">
                                      <p:cBhvr>
                                        <p:cTn id="24" dur="1000" fill="hold"/>
                                        <p:tgtEl>
                                          <p:spTgt spid="2"/>
                                        </p:tgtEl>
                                        <p:attrNameLst>
                                          <p:attrName>ppt_h</p:attrName>
                                        </p:attrNameLst>
                                      </p:cBhvr>
                                      <p:tavLst>
                                        <p:tav tm="0">
                                          <p:val>
                                            <p:fltVal val="0"/>
                                          </p:val>
                                        </p:tav>
                                        <p:tav tm="100000">
                                          <p:val>
                                            <p:strVal val="#ppt_h"/>
                                          </p:val>
                                        </p:tav>
                                      </p:tavLst>
                                    </p:anim>
                                  </p:childTnLst>
                                </p:cTn>
                              </p:par>
                              <p:par>
                                <p:cTn id="25" presetID="22" presetClass="entr" presetSubtype="4" fill="hold" grpId="0" nodeType="withEffect">
                                  <p:stCondLst>
                                    <p:cond delay="0"/>
                                  </p:stCondLst>
                                  <p:iterate type="lt">
                                    <p:tmPct val="10000"/>
                                  </p:iterate>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down)">
                                      <p:cBhvr>
                                        <p:cTn id="32"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animBg="true"/>
      <p:bldP spid="13" grpId="0" animBg="tru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图片 3"/>
          <p:cNvPicPr>
            <a:picLocks noChangeAspect="true"/>
          </p:cNvPicPr>
          <p:nvPr/>
        </p:nvPicPr>
        <p:blipFill>
          <a:blip r:embed="rId1" cstate="print"/>
          <a:srcRect/>
          <a:stretch>
            <a:fillRect/>
          </a:stretch>
        </p:blipFill>
        <p:spPr bwMode="auto">
          <a:xfrm>
            <a:off x="23813" y="0"/>
            <a:ext cx="12168187" cy="6858000"/>
          </a:xfrm>
          <a:prstGeom prst="rect">
            <a:avLst/>
          </a:prstGeom>
          <a:noFill/>
          <a:ln w="9525">
            <a:noFill/>
            <a:miter lim="800000"/>
            <a:headEnd/>
            <a:tailEnd/>
          </a:ln>
        </p:spPr>
      </p:pic>
      <p:pic>
        <p:nvPicPr>
          <p:cNvPr id="3" name="图片 2"/>
          <p:cNvPicPr>
            <a:picLocks noChangeAspect="true"/>
          </p:cNvPicPr>
          <p:nvPr/>
        </p:nvPicPr>
        <p:blipFill>
          <a:blip r:embed="rId2" cstate="print"/>
          <a:srcRect/>
          <a:stretch>
            <a:fillRect/>
          </a:stretch>
        </p:blipFill>
        <p:spPr bwMode="auto">
          <a:xfrm>
            <a:off x="165100" y="725488"/>
            <a:ext cx="11374438" cy="65087"/>
          </a:xfrm>
          <a:prstGeom prst="rect">
            <a:avLst/>
          </a:prstGeom>
          <a:noFill/>
          <a:ln w="9525">
            <a:noFill/>
            <a:miter lim="800000"/>
            <a:headEnd/>
            <a:tailEnd/>
          </a:ln>
          <a:effectLst>
            <a:outerShdw dist="38100" sx="999" sy="999" algn="ctr" rotWithShape="0">
              <a:srgbClr val="000000"/>
            </a:outerShdw>
          </a:effectLst>
        </p:spPr>
      </p:pic>
      <p:pic>
        <p:nvPicPr>
          <p:cNvPr id="30" name="图片 29"/>
          <p:cNvPicPr>
            <a:picLocks noChangeAspect="true"/>
          </p:cNvPicPr>
          <p:nvPr/>
        </p:nvPicPr>
        <p:blipFill>
          <a:blip r:embed="rId2" cstate="print"/>
          <a:srcRect/>
          <a:stretch>
            <a:fillRect/>
          </a:stretch>
        </p:blipFill>
        <p:spPr bwMode="auto">
          <a:xfrm>
            <a:off x="2217738" y="2115838"/>
            <a:ext cx="8218487" cy="77787"/>
          </a:xfrm>
          <a:prstGeom prst="rect">
            <a:avLst/>
          </a:prstGeom>
          <a:noFill/>
          <a:ln w="9525">
            <a:noFill/>
            <a:miter lim="800000"/>
            <a:headEnd/>
            <a:tailEnd/>
          </a:ln>
          <a:effectLst>
            <a:outerShdw dist="50800" dir="4140009" sx="100999" sy="100999" algn="ctr" rotWithShape="0">
              <a:srgbClr val="000000">
                <a:alpha val="93999"/>
              </a:srgbClr>
            </a:outerShdw>
          </a:effectLst>
        </p:spPr>
      </p:pic>
      <p:pic>
        <p:nvPicPr>
          <p:cNvPr id="31" name="图片 30"/>
          <p:cNvPicPr>
            <a:picLocks noChangeAspect="true"/>
          </p:cNvPicPr>
          <p:nvPr/>
        </p:nvPicPr>
        <p:blipFill>
          <a:blip r:embed="rId3" cstate="print"/>
          <a:srcRect/>
          <a:stretch>
            <a:fillRect/>
          </a:stretch>
        </p:blipFill>
        <p:spPr bwMode="auto">
          <a:xfrm>
            <a:off x="2217738" y="5360688"/>
            <a:ext cx="8218487" cy="77787"/>
          </a:xfrm>
          <a:prstGeom prst="rect">
            <a:avLst/>
          </a:prstGeom>
          <a:noFill/>
          <a:ln w="9525">
            <a:noFill/>
            <a:miter lim="800000"/>
            <a:headEnd/>
            <a:tailEnd/>
          </a:ln>
          <a:effectLst>
            <a:outerShdw dist="50800" dir="4140009" sx="100999" sy="100999" algn="ctr" rotWithShape="0">
              <a:srgbClr val="000000">
                <a:alpha val="93999"/>
              </a:srgbClr>
            </a:outerShdw>
          </a:effectLst>
        </p:spPr>
      </p:pic>
      <p:pic>
        <p:nvPicPr>
          <p:cNvPr id="32" name="Picture 5"/>
          <p:cNvPicPr>
            <a:picLocks noChangeAspect="true" noChangeArrowheads="true"/>
          </p:cNvPicPr>
          <p:nvPr/>
        </p:nvPicPr>
        <p:blipFill>
          <a:blip r:embed="rId4" cstate="print"/>
          <a:srcRect/>
          <a:stretch>
            <a:fillRect/>
          </a:stretch>
        </p:blipFill>
        <p:spPr bwMode="auto">
          <a:xfrm>
            <a:off x="1144588" y="2177750"/>
            <a:ext cx="4635500" cy="3424238"/>
          </a:xfrm>
          <a:prstGeom prst="rect">
            <a:avLst/>
          </a:prstGeom>
          <a:noFill/>
          <a:ln w="9525">
            <a:noFill/>
            <a:miter lim="800000"/>
            <a:headEnd/>
            <a:tailEnd/>
          </a:ln>
        </p:spPr>
      </p:pic>
      <p:sp>
        <p:nvSpPr>
          <p:cNvPr id="33" name="TextBox 54"/>
          <p:cNvSpPr txBox="true"/>
          <p:nvPr/>
        </p:nvSpPr>
        <p:spPr>
          <a:xfrm>
            <a:off x="5167313" y="2341263"/>
            <a:ext cx="5268912" cy="2908300"/>
          </a:xfrm>
          <a:prstGeom prst="rect">
            <a:avLst/>
          </a:prstGeom>
          <a:noFill/>
        </p:spPr>
        <p:txBody>
          <a:bodyPr lIns="0" tIns="0" rIns="0" bIns="0">
            <a:spAutoFit/>
          </a:bodyPr>
          <a:lstStyle/>
          <a:p>
            <a:pPr algn="just" fontAlgn="auto">
              <a:lnSpc>
                <a:spcPct val="150000"/>
              </a:lnSpc>
              <a:spcBef>
                <a:spcPts val="0"/>
              </a:spcBef>
              <a:spcAft>
                <a:spcPts val="0"/>
              </a:spcAft>
              <a:defRPr/>
            </a:pPr>
            <a:r>
              <a:rPr lang="en-US" altLang="zh-CN" sz="1400" dirty="0" smtClean="0"/>
              <a:t>       </a:t>
            </a:r>
            <a:r>
              <a:rPr altLang="zh-CN" sz="1400" dirty="0" smtClean="0"/>
              <a:t>《裁量基准》的适时调整对规范卫生健康行政执法行为具有重要意义。一是《裁量基准》能够进一步解决同案不同罚的问题，能够有效避免人为干预，实现行政处罚与违法行为危害程度相适应的原则，保证了行政处罚的公平性；二是《裁量基准》能够指导卫生健康行政执法人员规范查处违法行为，其指定的法律依据和预设的裁量情节能够为案件的调查取证和处罚依据提供指引；三是坚持动态调整，既能够与行政职权相对应，体现法定职权原则，又能同步国家法律法规修定的实际，坚持了遵法守法的执法理念，对加强和规范卫生健康执法监督工作具有重要的推动作用。</a:t>
            </a:r>
            <a:endParaRPr altLang="zh-CN" sz="1400" dirty="0" smtClean="0"/>
          </a:p>
        </p:txBody>
      </p:sp>
      <p:sp>
        <p:nvSpPr>
          <p:cNvPr id="34" name="文本框 33"/>
          <p:cNvSpPr txBox="true">
            <a:spLocks noChangeArrowheads="true"/>
          </p:cNvSpPr>
          <p:nvPr/>
        </p:nvSpPr>
        <p:spPr bwMode="auto">
          <a:xfrm>
            <a:off x="9928225" y="-665163"/>
            <a:ext cx="876300" cy="368300"/>
          </a:xfrm>
          <a:prstGeom prst="rect">
            <a:avLst/>
          </a:prstGeom>
          <a:noFill/>
          <a:ln w="9525">
            <a:noFill/>
            <a:miter lim="800000"/>
          </a:ln>
        </p:spPr>
        <p:txBody>
          <a:bodyPr wrap="none">
            <a:spAutoFit/>
          </a:bodyPr>
          <a:lstStyle/>
          <a:p>
            <a:r>
              <a:rPr lang="zh-CN" altLang="en-US">
                <a:ea typeface="黑体" pitchFamily="2" charset="-122"/>
              </a:rPr>
              <a:t>延迟符</a:t>
            </a:r>
            <a:endParaRPr lang="zh-CN" altLang="en-US">
              <a:ea typeface="黑体" pitchFamily="2" charset="-122"/>
            </a:endParaRPr>
          </a:p>
        </p:txBody>
      </p:sp>
      <p:sp>
        <p:nvSpPr>
          <p:cNvPr id="35" name="椭圆 34"/>
          <p:cNvSpPr/>
          <p:nvPr/>
        </p:nvSpPr>
        <p:spPr>
          <a:xfrm>
            <a:off x="319088" y="106363"/>
            <a:ext cx="541337" cy="541337"/>
          </a:xfrm>
          <a:prstGeom prst="ellipse">
            <a:avLst/>
          </a:prstGeom>
          <a:noFill/>
          <a:ln w="28575">
            <a:solidFill>
              <a:srgbClr val="FB5F0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6" name="椭圆 35"/>
          <p:cNvSpPr/>
          <p:nvPr/>
        </p:nvSpPr>
        <p:spPr>
          <a:xfrm>
            <a:off x="427038" y="203200"/>
            <a:ext cx="323850" cy="322263"/>
          </a:xfrm>
          <a:prstGeom prst="ellipse">
            <a:avLst/>
          </a:prstGeom>
          <a:noFill/>
          <a:ln w="28575">
            <a:solidFill>
              <a:srgbClr val="FB5F0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8" name="标题 8"/>
          <p:cNvSpPr txBox="true"/>
          <p:nvPr/>
        </p:nvSpPr>
        <p:spPr bwMode="auto">
          <a:xfrm>
            <a:off x="898525" y="241300"/>
            <a:ext cx="10641965" cy="377190"/>
          </a:xfrm>
          <a:prstGeom prst="rect">
            <a:avLst/>
          </a:prstGeom>
          <a:noFill/>
          <a:ln w="9525">
            <a:noFill/>
            <a:miter lim="800000"/>
          </a:ln>
        </p:spPr>
        <p:txBody>
          <a:bodyPr vert="horz" wrap="square" lIns="91440" tIns="45720" rIns="91440" bIns="45720" numCol="1" rtlCol="0" anchor="ctr" anchorCtr="false" compatLnSpc="true">
            <a:noAutofit/>
          </a:bodyPr>
          <a:lstStyle/>
          <a:p>
            <a:pPr lvl="0" fontAlgn="auto">
              <a:lnSpc>
                <a:spcPct val="90000"/>
              </a:lnSpc>
              <a:spcAft>
                <a:spcPts val="0"/>
              </a:spcAft>
              <a:defRPr/>
            </a:pPr>
            <a:r>
              <a:rPr lang="zh-CN" altLang="zh-CN" sz="2800" dirty="0" smtClean="0">
                <a:gradFill>
                  <a:gsLst>
                    <a:gs pos="27000">
                      <a:srgbClr val="FED755"/>
                    </a:gs>
                    <a:gs pos="90000">
                      <a:srgbClr val="FB5F05"/>
                    </a:gs>
                  </a:gsLst>
                  <a:lin ang="16200000" scaled="true"/>
                </a:gradFill>
                <a:latin typeface="+mj-lt"/>
                <a:ea typeface="+mj-ea"/>
                <a:cs typeface="+mj-cs"/>
              </a:rPr>
              <a:t>《</a:t>
            </a:r>
            <a:r>
              <a:rPr lang="zh-CN" altLang="en-US" sz="2800" dirty="0" smtClean="0">
                <a:gradFill>
                  <a:gsLst>
                    <a:gs pos="27000">
                      <a:srgbClr val="FED755"/>
                    </a:gs>
                    <a:gs pos="90000">
                      <a:srgbClr val="FB5F05"/>
                    </a:gs>
                  </a:gsLst>
                  <a:lin ang="16200000" scaled="true"/>
                </a:gradFill>
                <a:latin typeface="+mj-lt"/>
                <a:ea typeface="+mj-ea"/>
                <a:cs typeface="+mj-cs"/>
              </a:rPr>
              <a:t>关于印发沈阳市卫生健康系统行政自由裁量权适用规则及指导标准的通知</a:t>
            </a:r>
            <a:r>
              <a:rPr lang="zh-CN" altLang="zh-CN" sz="2800" dirty="0" smtClean="0">
                <a:gradFill>
                  <a:gsLst>
                    <a:gs pos="27000">
                      <a:srgbClr val="FED755"/>
                    </a:gs>
                    <a:gs pos="90000">
                      <a:srgbClr val="FB5F05"/>
                    </a:gs>
                  </a:gsLst>
                  <a:lin ang="16200000" scaled="true"/>
                </a:gradFill>
                <a:latin typeface="+mj-lt"/>
                <a:ea typeface="+mj-ea"/>
                <a:cs typeface="+mj-cs"/>
              </a:rPr>
              <a:t>》</a:t>
            </a:r>
            <a:r>
              <a:rPr lang="zh-CN" altLang="en-US" sz="2800" dirty="0" smtClean="0">
                <a:gradFill>
                  <a:gsLst>
                    <a:gs pos="27000">
                      <a:srgbClr val="FED755"/>
                    </a:gs>
                    <a:gs pos="90000">
                      <a:srgbClr val="FB5F05"/>
                    </a:gs>
                  </a:gsLst>
                  <a:lin ang="16200000" scaled="true"/>
                </a:gradFill>
                <a:latin typeface="+mj-lt"/>
                <a:ea typeface="+mj-ea"/>
                <a:cs typeface="+mj-cs"/>
              </a:rPr>
              <a:t>主要内容</a:t>
            </a:r>
            <a:endParaRPr kumimoji="0" lang="zh-CN" altLang="en-US" sz="2800" b="0" i="0" u="none" strike="noStrike" kern="1200" cap="none" spc="0" normalizeH="0" baseline="0" noProof="0" dirty="0">
              <a:ln>
                <a:noFill/>
              </a:ln>
              <a:gradFill>
                <a:gsLst>
                  <a:gs pos="27000">
                    <a:srgbClr val="FED755"/>
                  </a:gs>
                  <a:gs pos="90000">
                    <a:srgbClr val="FB5F05"/>
                  </a:gs>
                </a:gsLst>
                <a:lin ang="16200000" scaled="true"/>
              </a:gradFill>
              <a:effectLst/>
              <a:uLnTx/>
              <a:uFillTx/>
              <a:latin typeface="+mj-lt"/>
              <a:ea typeface="+mj-ea"/>
              <a:cs typeface="+mj-cs"/>
            </a:endParaRPr>
          </a:p>
        </p:txBody>
      </p:sp>
    </p:spTree>
  </p:cSld>
  <p:clrMapOvr>
    <a:masterClrMapping/>
  </p:clrMapOvr>
  <p:transition spd="slow" advClick="false"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750"/>
                                        <p:tgtEl>
                                          <p:spTgt spid="30"/>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wipe(left)">
                                      <p:cBhvr>
                                        <p:cTn id="11" dur="750"/>
                                        <p:tgtEl>
                                          <p:spTgt spid="31"/>
                                        </p:tgtEl>
                                      </p:cBhvr>
                                    </p:animEffect>
                                  </p:childTnLst>
                                </p:cTn>
                              </p:par>
                            </p:childTnLst>
                          </p:cTn>
                        </p:par>
                        <p:par>
                          <p:cTn id="12" fill="hold">
                            <p:stCondLst>
                              <p:cond delay="2000"/>
                            </p:stCondLst>
                            <p:childTnLst>
                              <p:par>
                                <p:cTn id="13" presetID="53" presetClass="entr" presetSubtype="16" fill="hold" nodeType="afterEffect">
                                  <p:stCondLst>
                                    <p:cond delay="0"/>
                                  </p:stCondLst>
                                  <p:childTnLst>
                                    <p:set>
                                      <p:cBhvr>
                                        <p:cTn id="14" dur="1" fill="hold">
                                          <p:stCondLst>
                                            <p:cond delay="0"/>
                                          </p:stCondLst>
                                        </p:cTn>
                                        <p:tgtEl>
                                          <p:spTgt spid="32"/>
                                        </p:tgtEl>
                                        <p:attrNameLst>
                                          <p:attrName>style.visibility</p:attrName>
                                        </p:attrNameLst>
                                      </p:cBhvr>
                                      <p:to>
                                        <p:strVal val="visible"/>
                                      </p:to>
                                    </p:set>
                                    <p:anim calcmode="lin" valueType="num">
                                      <p:cBhvr>
                                        <p:cTn id="15" dur="500" fill="hold"/>
                                        <p:tgtEl>
                                          <p:spTgt spid="32"/>
                                        </p:tgtEl>
                                        <p:attrNameLst>
                                          <p:attrName>ppt_w</p:attrName>
                                        </p:attrNameLst>
                                      </p:cBhvr>
                                      <p:tavLst>
                                        <p:tav tm="0">
                                          <p:val>
                                            <p:fltVal val="0"/>
                                          </p:val>
                                        </p:tav>
                                        <p:tav tm="100000">
                                          <p:val>
                                            <p:strVal val="#ppt_w"/>
                                          </p:val>
                                        </p:tav>
                                      </p:tavLst>
                                    </p:anim>
                                    <p:anim calcmode="lin" valueType="num">
                                      <p:cBhvr>
                                        <p:cTn id="16" dur="500" fill="hold"/>
                                        <p:tgtEl>
                                          <p:spTgt spid="32"/>
                                        </p:tgtEl>
                                        <p:attrNameLst>
                                          <p:attrName>ppt_h</p:attrName>
                                        </p:attrNameLst>
                                      </p:cBhvr>
                                      <p:tavLst>
                                        <p:tav tm="0">
                                          <p:val>
                                            <p:fltVal val="0"/>
                                          </p:val>
                                        </p:tav>
                                        <p:tav tm="100000">
                                          <p:val>
                                            <p:strVal val="#ppt_h"/>
                                          </p:val>
                                        </p:tav>
                                      </p:tavLst>
                                    </p:anim>
                                    <p:animEffect transition="in" filter="fade">
                                      <p:cBhvr>
                                        <p:cTn id="17" dur="500"/>
                                        <p:tgtEl>
                                          <p:spTgt spid="32"/>
                                        </p:tgtEl>
                                      </p:cBhvr>
                                    </p:animEffect>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fade">
                                      <p:cBhvr>
                                        <p:cTn id="21" dur="1500"/>
                                        <p:tgtEl>
                                          <p:spTgt spid="33"/>
                                        </p:tgtEl>
                                      </p:cBhvr>
                                    </p:animEffect>
                                    <p:anim calcmode="lin" valueType="num">
                                      <p:cBhvr>
                                        <p:cTn id="22" dur="1500" fill="hold"/>
                                        <p:tgtEl>
                                          <p:spTgt spid="33"/>
                                        </p:tgtEl>
                                        <p:attrNameLst>
                                          <p:attrName>ppt_x</p:attrName>
                                        </p:attrNameLst>
                                      </p:cBhvr>
                                      <p:tavLst>
                                        <p:tav tm="0">
                                          <p:val>
                                            <p:strVal val="#ppt_x"/>
                                          </p:val>
                                        </p:tav>
                                        <p:tav tm="100000">
                                          <p:val>
                                            <p:strVal val="#ppt_x"/>
                                          </p:val>
                                        </p:tav>
                                      </p:tavLst>
                                    </p:anim>
                                    <p:anim calcmode="lin" valueType="num">
                                      <p:cBhvr>
                                        <p:cTn id="23" dur="15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75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Lst>
  </p:timing>
</p:sld>
</file>

<file path=ppt/theme/theme1.xml><?xml version="1.0" encoding="utf-8"?>
<a:theme xmlns:a="http://schemas.openxmlformats.org/drawingml/2006/main" name="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578</Words>
  <Application>WPS 演示</Application>
  <PresentationFormat>自定义</PresentationFormat>
  <Paragraphs>25</Paragraphs>
  <Slides>3</Slides>
  <Notes>4</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vt:i4>
      </vt:variant>
    </vt:vector>
  </HeadingPairs>
  <TitlesOfParts>
    <vt:vector size="16" baseType="lpstr">
      <vt:lpstr>Arial</vt:lpstr>
      <vt:lpstr>宋体</vt:lpstr>
      <vt:lpstr>Wingdings</vt:lpstr>
      <vt:lpstr>Times New Roman</vt:lpstr>
      <vt:lpstr>微软雅黑</vt:lpstr>
      <vt:lpstr>Arial Black</vt:lpstr>
      <vt:lpstr>黑体</vt:lpstr>
      <vt:lpstr>方正黑体_GBK</vt:lpstr>
      <vt:lpstr>Arial Unicode MS</vt:lpstr>
      <vt:lpstr>Calibri</vt:lpstr>
      <vt:lpstr>Standard Symbols PS</vt:lpstr>
      <vt:lpstr>黑体</vt:lpstr>
      <vt:lpstr>www.1ppt.com</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www.1ppt.com</dc:title>
  <dc:creator>www.1ppt.com</dc:creator>
  <cp:lastModifiedBy>zhangtianying</cp:lastModifiedBy>
  <cp:revision>50</cp:revision>
  <dcterms:created xsi:type="dcterms:W3CDTF">2023-11-16T02:49:56Z</dcterms:created>
  <dcterms:modified xsi:type="dcterms:W3CDTF">2023-11-16T02:49:56Z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2052-11.8.2.10458</vt:lpwstr>
  </property>
</Properties>
</file>